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Lst>
  <p:notesMasterIdLst>
    <p:notesMasterId r:id="rId19"/>
  </p:notesMasterIdLst>
  <p:handoutMasterIdLst>
    <p:handoutMasterId r:id="rId20"/>
  </p:handoutMasterIdLst>
  <p:sldIdLst>
    <p:sldId id="256" r:id="rId2"/>
    <p:sldId id="343" r:id="rId3"/>
    <p:sldId id="344" r:id="rId4"/>
    <p:sldId id="360" r:id="rId5"/>
    <p:sldId id="361" r:id="rId6"/>
    <p:sldId id="362" r:id="rId7"/>
    <p:sldId id="350" r:id="rId8"/>
    <p:sldId id="358" r:id="rId9"/>
    <p:sldId id="351" r:id="rId10"/>
    <p:sldId id="363" r:id="rId11"/>
    <p:sldId id="364" r:id="rId12"/>
    <p:sldId id="365" r:id="rId13"/>
    <p:sldId id="355" r:id="rId14"/>
    <p:sldId id="366" r:id="rId15"/>
    <p:sldId id="367" r:id="rId16"/>
    <p:sldId id="335" r:id="rId17"/>
    <p:sldId id="354" r:id="rId18"/>
  </p:sldIdLst>
  <p:sldSz cx="9144000" cy="6858000" type="screen4x3"/>
  <p:notesSz cx="6858000" cy="9144000"/>
  <p:defaultTextStyle>
    <a:defPPr>
      <a:defRPr lang="da-DK"/>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3B8"/>
    <a:srgbClr val="81A440"/>
    <a:srgbClr val="F4F9DB"/>
    <a:srgbClr val="008000"/>
    <a:srgbClr val="C7CDD9"/>
    <a:srgbClr val="FAEF0E"/>
    <a:srgbClr val="006666"/>
    <a:srgbClr val="729EF7"/>
    <a:srgbClr val="287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803" autoAdjust="0"/>
    <p:restoredTop sz="82562" autoAdjust="0"/>
  </p:normalViewPr>
  <p:slideViewPr>
    <p:cSldViewPr snapToGrid="0">
      <p:cViewPr varScale="1">
        <p:scale>
          <a:sx n="92" d="100"/>
          <a:sy n="92" d="100"/>
        </p:scale>
        <p:origin x="-20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8A988-B4DE-44A7-A6C2-C353A5EA3D17}" type="doc">
      <dgm:prSet loTypeId="urn:microsoft.com/office/officeart/2005/8/layout/radial1" loCatId="cycle" qsTypeId="urn:microsoft.com/office/officeart/2005/8/quickstyle/3d6" qsCatId="3D" csTypeId="urn:microsoft.com/office/officeart/2005/8/colors/colorful4" csCatId="colorful" phldr="1"/>
      <dgm:spPr/>
      <dgm:t>
        <a:bodyPr/>
        <a:lstStyle/>
        <a:p>
          <a:endParaRPr lang="en-US"/>
        </a:p>
      </dgm:t>
    </dgm:pt>
    <dgm:pt modelId="{58AFF8B4-0725-459F-ADE7-8ED3F618683F}">
      <dgm:prSet phldrT="[Testo]" custT="1"/>
      <dgm:spPr>
        <a:xfrm>
          <a:off x="1724383" y="328717"/>
          <a:ext cx="746322" cy="680262"/>
        </a:xfrm>
        <a:solidFill>
          <a:srgbClr val="9BBB59">
            <a:hueOff val="0"/>
            <a:satOff val="0"/>
            <a:lum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r>
            <a:rPr lang="en-US" sz="800" b="1" cap="none" spc="0" dirty="0" smtClean="0">
              <a:ln w="12700">
                <a:prstDash val="solid"/>
              </a:ln>
              <a:solidFill>
                <a:srgbClr val="3F3F3F"/>
              </a:solidFill>
              <a:effectLst/>
              <a:latin typeface="Calibri"/>
              <a:ea typeface="+mn-ea"/>
              <a:cs typeface="+mn-cs"/>
            </a:rPr>
            <a:t>Nord Engineering</a:t>
          </a:r>
          <a:endParaRPr lang="en-US" sz="800" b="1" cap="none" spc="0" dirty="0">
            <a:ln w="12700">
              <a:prstDash val="solid"/>
            </a:ln>
            <a:solidFill>
              <a:srgbClr val="3F3F3F"/>
            </a:solidFill>
            <a:effectLst/>
            <a:latin typeface="Calibri"/>
            <a:ea typeface="+mn-ea"/>
            <a:cs typeface="+mn-cs"/>
          </a:endParaRPr>
        </a:p>
      </dgm:t>
    </dgm:pt>
    <dgm:pt modelId="{37EA22A7-BA01-447F-BEDE-7F75E9999194}" type="parTrans" cxnId="{D8E96BD8-EEBE-4D03-99E1-69D2DD76428E}">
      <dgm:prSet/>
      <dgm:spPr/>
      <dgm:t>
        <a:bodyPr/>
        <a:lstStyle/>
        <a:p>
          <a:endParaRPr lang="en-US" b="1" cap="none" spc="0">
            <a:ln w="12700">
              <a:solidFill>
                <a:schemeClr val="accent5"/>
              </a:solidFill>
              <a:prstDash val="solid"/>
            </a:ln>
            <a:solidFill>
              <a:schemeClr val="tx1"/>
            </a:solidFill>
            <a:effectLst/>
          </a:endParaRPr>
        </a:p>
      </dgm:t>
    </dgm:pt>
    <dgm:pt modelId="{CC7F8EE9-1F26-4215-86E8-7D8DF70FBFE0}" type="sibTrans" cxnId="{D8E96BD8-EEBE-4D03-99E1-69D2DD76428E}">
      <dgm:prSet/>
      <dgm:spPr/>
      <dgm:t>
        <a:bodyPr/>
        <a:lstStyle/>
        <a:p>
          <a:endParaRPr lang="en-US" b="1" cap="none" spc="0">
            <a:ln w="12700">
              <a:solidFill>
                <a:schemeClr val="accent5"/>
              </a:solidFill>
              <a:prstDash val="solid"/>
            </a:ln>
            <a:solidFill>
              <a:schemeClr val="tx1"/>
            </a:solidFill>
            <a:effectLst/>
          </a:endParaRPr>
        </a:p>
      </dgm:t>
    </dgm:pt>
    <dgm:pt modelId="{4B922BC3-1216-4B71-A1C3-0B20E3258B2F}">
      <dgm:prSet phldrT="[Testo]" custT="1"/>
      <dgm:spPr>
        <a:xfrm>
          <a:off x="2151524" y="5423"/>
          <a:ext cx="746322" cy="680262"/>
        </a:xfrm>
        <a:solidFill>
          <a:srgbClr val="8064A2">
            <a:hueOff val="0"/>
            <a:satOff val="0"/>
            <a:lumOff val="0"/>
            <a:alpha val="5400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r>
            <a:rPr lang="en-US" sz="1050" b="1" i="1" cap="none" spc="0" dirty="0" err="1" smtClean="0">
              <a:ln w="12700">
                <a:prstDash val="solid"/>
              </a:ln>
              <a:solidFill>
                <a:srgbClr val="3F3F3F"/>
              </a:solidFill>
              <a:effectLst/>
              <a:latin typeface="Calibri"/>
              <a:ea typeface="+mn-ea"/>
              <a:cs typeface="+mn-cs"/>
            </a:rPr>
            <a:t>EcoTec</a:t>
          </a:r>
          <a:endParaRPr lang="en-US" sz="1050" b="1" i="1" cap="none" spc="0" dirty="0">
            <a:ln w="12700">
              <a:prstDash val="solid"/>
            </a:ln>
            <a:solidFill>
              <a:srgbClr val="3F3F3F"/>
            </a:solidFill>
            <a:effectLst/>
            <a:latin typeface="Calibri"/>
            <a:ea typeface="+mn-ea"/>
            <a:cs typeface="+mn-cs"/>
          </a:endParaRPr>
        </a:p>
      </dgm:t>
    </dgm:pt>
    <dgm:pt modelId="{7875C614-D117-4612-BABA-178E51171C01}" type="parTrans" cxnId="{EF005F24-C090-4DEA-97B4-E41127AC7380}">
      <dgm:prSet/>
      <dgm:spPr>
        <a:xfrm rot="8572722">
          <a:off x="2218915" y="491287"/>
          <a:ext cx="184399" cy="31829"/>
        </a:xfrm>
        <a:noFill/>
        <a:ln w="25400" cap="flat" cmpd="sng" algn="ctr">
          <a:solidFill>
            <a:srgbClr val="4BACC6">
              <a:hueOff val="0"/>
              <a:satOff val="0"/>
              <a:lumOff val="0"/>
              <a:alphaOff val="0"/>
            </a:srgbClr>
          </a:solidFill>
          <a:prstDash val="solid"/>
        </a:ln>
        <a:effectLst/>
        <a:sp3d z="-25400" prstMaterial="plastic"/>
      </dgm:spPr>
      <dgm:t>
        <a:bodyPr/>
        <a:lstStyle/>
        <a:p>
          <a:endParaRPr lang="en-US" b="1" cap="none" spc="0">
            <a:ln w="12700">
              <a:solidFill>
                <a:srgbClr val="4BACC6"/>
              </a:solidFill>
              <a:prstDash val="solid"/>
            </a:ln>
            <a:solidFill>
              <a:srgbClr val="3F3F3F"/>
            </a:solidFill>
            <a:effectLst/>
            <a:latin typeface="Calibri"/>
            <a:ea typeface="+mn-ea"/>
            <a:cs typeface="+mn-cs"/>
          </a:endParaRPr>
        </a:p>
      </dgm:t>
    </dgm:pt>
    <dgm:pt modelId="{44C0C50B-6BCE-44D7-9E35-8DF8A9173A92}" type="sibTrans" cxnId="{EF005F24-C090-4DEA-97B4-E41127AC7380}">
      <dgm:prSet/>
      <dgm:spPr/>
      <dgm:t>
        <a:bodyPr/>
        <a:lstStyle/>
        <a:p>
          <a:endParaRPr lang="en-US" b="1" cap="none" spc="0">
            <a:ln w="12700">
              <a:solidFill>
                <a:schemeClr val="accent5"/>
              </a:solidFill>
              <a:prstDash val="solid"/>
            </a:ln>
            <a:solidFill>
              <a:schemeClr val="tx1"/>
            </a:solidFill>
            <a:effectLst/>
          </a:endParaRPr>
        </a:p>
      </dgm:t>
    </dgm:pt>
    <dgm:pt modelId="{0F80F4D7-2F4D-4D01-A0C2-933C35B76E7A}">
      <dgm:prSet phldrT="[Testo]" custT="1"/>
      <dgm:spPr>
        <a:xfrm>
          <a:off x="2095819" y="745713"/>
          <a:ext cx="746322" cy="680262"/>
        </a:xfrm>
        <a:solidFill>
          <a:srgbClr val="8064A2">
            <a:hueOff val="-1488257"/>
            <a:satOff val="8966"/>
            <a:lumOff val="719"/>
            <a:alpha val="6800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r>
            <a:rPr lang="en-US" sz="1050" b="1" i="1" cap="none" spc="0" dirty="0" err="1" smtClean="0">
              <a:ln w="12700">
                <a:prstDash val="solid"/>
              </a:ln>
              <a:solidFill>
                <a:srgbClr val="3F3F3F"/>
              </a:solidFill>
              <a:effectLst/>
              <a:latin typeface="Calibri"/>
              <a:ea typeface="+mn-ea"/>
              <a:cs typeface="+mn-cs"/>
            </a:rPr>
            <a:t>NGWay</a:t>
          </a:r>
          <a:endParaRPr lang="en-US" sz="1050" b="1" i="1" cap="none" spc="0" dirty="0">
            <a:ln w="12700">
              <a:prstDash val="solid"/>
            </a:ln>
            <a:solidFill>
              <a:srgbClr val="3F3F3F"/>
            </a:solidFill>
            <a:effectLst/>
            <a:latin typeface="Calibri"/>
            <a:ea typeface="+mn-ea"/>
            <a:cs typeface="+mn-cs"/>
          </a:endParaRPr>
        </a:p>
      </dgm:t>
    </dgm:pt>
    <dgm:pt modelId="{BE3B7DD1-E8FB-4412-9E62-523CF2A534FD}" type="parTrans" cxnId="{F98525D5-FB94-47DC-9F33-367F19721D44}">
      <dgm:prSet/>
      <dgm:spPr>
        <a:xfrm rot="13698431">
          <a:off x="2208857" y="861432"/>
          <a:ext cx="148810" cy="31829"/>
        </a:xfrm>
        <a:noFill/>
        <a:ln w="25400" cap="flat" cmpd="sng" algn="ctr">
          <a:solidFill>
            <a:srgbClr val="4BACC6">
              <a:hueOff val="0"/>
              <a:satOff val="0"/>
              <a:lumOff val="0"/>
              <a:alphaOff val="0"/>
            </a:srgbClr>
          </a:solidFill>
          <a:prstDash val="solid"/>
        </a:ln>
        <a:effectLst/>
        <a:sp3d z="-25400" prstMaterial="plastic"/>
      </dgm:spPr>
      <dgm:t>
        <a:bodyPr/>
        <a:lstStyle/>
        <a:p>
          <a:endParaRPr lang="en-US" b="1" cap="none" spc="0">
            <a:ln w="12700">
              <a:solidFill>
                <a:srgbClr val="4BACC6"/>
              </a:solidFill>
              <a:prstDash val="solid"/>
            </a:ln>
            <a:solidFill>
              <a:srgbClr val="3F3F3F"/>
            </a:solidFill>
            <a:effectLst/>
            <a:latin typeface="Calibri"/>
            <a:ea typeface="+mn-ea"/>
            <a:cs typeface="+mn-cs"/>
          </a:endParaRPr>
        </a:p>
      </dgm:t>
    </dgm:pt>
    <dgm:pt modelId="{047751CC-6754-4B7D-8E1D-1F2CADD291BB}" type="sibTrans" cxnId="{F98525D5-FB94-47DC-9F33-367F19721D44}">
      <dgm:prSet/>
      <dgm:spPr/>
      <dgm:t>
        <a:bodyPr/>
        <a:lstStyle/>
        <a:p>
          <a:endParaRPr lang="en-US" b="1" cap="none" spc="0">
            <a:ln w="12700">
              <a:solidFill>
                <a:schemeClr val="accent5"/>
              </a:solidFill>
              <a:prstDash val="solid"/>
            </a:ln>
            <a:solidFill>
              <a:schemeClr val="tx1"/>
            </a:solidFill>
            <a:effectLst/>
          </a:endParaRPr>
        </a:p>
      </dgm:t>
    </dgm:pt>
    <dgm:pt modelId="{521606CE-3E77-4506-B088-C13FCC8D8150}">
      <dgm:prSet phldrT="[Testo]" custT="1"/>
      <dgm:spPr>
        <a:xfrm>
          <a:off x="819199" y="1239211"/>
          <a:ext cx="746322" cy="680262"/>
        </a:xfrm>
        <a:solidFill>
          <a:srgbClr val="8064A2">
            <a:hueOff val="-2976513"/>
            <a:satOff val="17933"/>
            <a:lumOff val="1437"/>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r>
            <a:rPr lang="en-US" sz="1100" b="1" cap="none" spc="0" dirty="0" smtClean="0">
              <a:ln w="12700">
                <a:prstDash val="solid"/>
              </a:ln>
              <a:solidFill>
                <a:srgbClr val="3F3F3F"/>
              </a:solidFill>
              <a:effectLst/>
              <a:latin typeface="Calibri"/>
              <a:ea typeface="+mn-ea"/>
              <a:cs typeface="+mn-cs"/>
            </a:rPr>
            <a:t>AMIAT</a:t>
          </a:r>
          <a:endParaRPr lang="en-US" sz="1100" b="1" cap="none" spc="0" dirty="0">
            <a:ln w="12700">
              <a:prstDash val="solid"/>
            </a:ln>
            <a:solidFill>
              <a:srgbClr val="3F3F3F"/>
            </a:solidFill>
            <a:effectLst/>
            <a:latin typeface="Calibri"/>
            <a:ea typeface="+mn-ea"/>
            <a:cs typeface="+mn-cs"/>
          </a:endParaRPr>
        </a:p>
      </dgm:t>
    </dgm:pt>
    <dgm:pt modelId="{0220BFC2-B03D-4F25-8698-B887E8B4FCEA}" type="parTrans" cxnId="{45E594C7-18F7-43AC-A841-89A5039C39C6}">
      <dgm:prSet/>
      <dgm:spPr>
        <a:xfrm rot="8089944">
          <a:off x="1358415" y="1108181"/>
          <a:ext cx="573074" cy="31829"/>
        </a:xfrm>
        <a:noFill/>
        <a:ln w="25400" cap="flat" cmpd="sng" algn="ctr">
          <a:solidFill>
            <a:srgbClr val="4BACC6">
              <a:hueOff val="0"/>
              <a:satOff val="0"/>
              <a:lumOff val="0"/>
              <a:alphaOff val="0"/>
            </a:srgbClr>
          </a:solidFill>
          <a:prstDash val="solid"/>
        </a:ln>
        <a:effectLst/>
        <a:sp3d z="-25400" prstMaterial="plastic"/>
      </dgm:spPr>
      <dgm:t>
        <a:bodyPr/>
        <a:lstStyle/>
        <a:p>
          <a:endParaRPr lang="en-US" b="1" cap="none" spc="0">
            <a:ln w="12700">
              <a:solidFill>
                <a:srgbClr val="4BACC6"/>
              </a:solidFill>
              <a:prstDash val="solid"/>
            </a:ln>
            <a:solidFill>
              <a:srgbClr val="3F3F3F"/>
            </a:solidFill>
            <a:effectLst/>
            <a:latin typeface="Calibri"/>
            <a:ea typeface="+mn-ea"/>
            <a:cs typeface="+mn-cs"/>
          </a:endParaRPr>
        </a:p>
      </dgm:t>
    </dgm:pt>
    <dgm:pt modelId="{CA6F78E2-4ACE-4584-AFB9-88B545EFB365}" type="sibTrans" cxnId="{45E594C7-18F7-43AC-A841-89A5039C39C6}">
      <dgm:prSet/>
      <dgm:spPr/>
      <dgm:t>
        <a:bodyPr/>
        <a:lstStyle/>
        <a:p>
          <a:endParaRPr lang="en-US" b="1" cap="none" spc="0">
            <a:ln w="12700">
              <a:solidFill>
                <a:schemeClr val="accent5"/>
              </a:solidFill>
              <a:prstDash val="solid"/>
            </a:ln>
            <a:solidFill>
              <a:schemeClr val="tx1"/>
            </a:solidFill>
            <a:effectLst/>
          </a:endParaRPr>
        </a:p>
      </dgm:t>
    </dgm:pt>
    <dgm:pt modelId="{9E6CF0F0-AE05-4AE4-AA9C-6EC83E5C7023}">
      <dgm:prSet phldrT="[Testo]" custT="1"/>
      <dgm:spPr>
        <a:xfrm>
          <a:off x="498601" y="54125"/>
          <a:ext cx="746322" cy="680262"/>
        </a:xfrm>
        <a:solidFill>
          <a:srgbClr val="8064A2">
            <a:hueOff val="-4464770"/>
            <a:satOff val="26899"/>
            <a:lumOff val="2156"/>
            <a:alphaOff val="0"/>
          </a:srgbClr>
        </a:solidFill>
        <a:ln>
          <a:noFill/>
        </a:ln>
        <a:effectLst>
          <a:outerShdw blurRad="40000" dist="23000" dir="5400000" rotWithShape="0">
            <a:srgbClr val="000000">
              <a:alpha val="35000"/>
            </a:srgbClr>
          </a:outerShdw>
        </a:effectLst>
        <a:sp3d prstMaterial="plastic">
          <a:bevelT w="50800" h="50800"/>
          <a:bevelB w="50800" h="50800"/>
        </a:sp3d>
      </dgm:spPr>
      <dgm:t>
        <a:bodyPr/>
        <a:lstStyle/>
        <a:p>
          <a:r>
            <a:rPr lang="en-US" sz="1100" b="1" cap="none" spc="0" dirty="0" smtClean="0">
              <a:ln w="12700">
                <a:prstDash val="solid"/>
              </a:ln>
              <a:solidFill>
                <a:srgbClr val="3F3F3F"/>
              </a:solidFill>
              <a:effectLst/>
              <a:latin typeface="Calibri"/>
              <a:ea typeface="+mn-ea"/>
              <a:cs typeface="+mn-cs"/>
            </a:rPr>
            <a:t>TRN</a:t>
          </a:r>
          <a:endParaRPr lang="en-US" sz="1100" b="1" cap="none" spc="0" dirty="0">
            <a:ln w="12700">
              <a:prstDash val="solid"/>
            </a:ln>
            <a:solidFill>
              <a:srgbClr val="3F3F3F"/>
            </a:solidFill>
            <a:effectLst/>
            <a:latin typeface="Calibri"/>
            <a:ea typeface="+mn-ea"/>
            <a:cs typeface="+mn-cs"/>
          </a:endParaRPr>
        </a:p>
      </dgm:t>
    </dgm:pt>
    <dgm:pt modelId="{AB7A1D62-3EA8-4B70-86AA-A53DBF93B884}" type="parTrans" cxnId="{3B576849-ECC1-428E-ACC1-71FA74D127F7}">
      <dgm:prSet/>
      <dgm:spPr>
        <a:xfrm rot="11557596">
          <a:off x="1227932" y="515638"/>
          <a:ext cx="513443" cy="31829"/>
        </a:xfrm>
        <a:noFill/>
        <a:ln w="25400" cap="flat" cmpd="sng" algn="ctr">
          <a:solidFill>
            <a:srgbClr val="4BACC6">
              <a:hueOff val="0"/>
              <a:satOff val="0"/>
              <a:lumOff val="0"/>
              <a:alphaOff val="0"/>
            </a:srgbClr>
          </a:solidFill>
          <a:prstDash val="solid"/>
        </a:ln>
        <a:effectLst/>
        <a:sp3d z="-25400" prstMaterial="plastic"/>
      </dgm:spPr>
      <dgm:t>
        <a:bodyPr/>
        <a:lstStyle/>
        <a:p>
          <a:endParaRPr lang="en-US" b="1" cap="none" spc="0">
            <a:ln w="12700">
              <a:solidFill>
                <a:srgbClr val="4BACC6"/>
              </a:solidFill>
              <a:prstDash val="solid"/>
            </a:ln>
            <a:solidFill>
              <a:srgbClr val="3F3F3F"/>
            </a:solidFill>
            <a:effectLst/>
            <a:latin typeface="Calibri"/>
            <a:ea typeface="+mn-ea"/>
            <a:cs typeface="+mn-cs"/>
          </a:endParaRPr>
        </a:p>
      </dgm:t>
    </dgm:pt>
    <dgm:pt modelId="{13A3FFF4-6ABE-49CD-B1CB-EAA58A4EB281}" type="sibTrans" cxnId="{3B576849-ECC1-428E-ACC1-71FA74D127F7}">
      <dgm:prSet/>
      <dgm:spPr/>
      <dgm:t>
        <a:bodyPr/>
        <a:lstStyle/>
        <a:p>
          <a:endParaRPr lang="en-US" b="1" cap="none" spc="0">
            <a:ln w="12700">
              <a:solidFill>
                <a:schemeClr val="accent5"/>
              </a:solidFill>
              <a:prstDash val="solid"/>
            </a:ln>
            <a:solidFill>
              <a:schemeClr val="tx1"/>
            </a:solidFill>
            <a:effectLst/>
          </a:endParaRPr>
        </a:p>
      </dgm:t>
    </dgm:pt>
    <dgm:pt modelId="{CD9F00EC-EB33-465D-BE70-7C7E5AE97B5B}" type="pres">
      <dgm:prSet presAssocID="{EC58A988-B4DE-44A7-A6C2-C353A5EA3D17}" presName="cycle" presStyleCnt="0">
        <dgm:presLayoutVars>
          <dgm:chMax val="1"/>
          <dgm:dir/>
          <dgm:animLvl val="ctr"/>
          <dgm:resizeHandles val="exact"/>
        </dgm:presLayoutVars>
      </dgm:prSet>
      <dgm:spPr/>
      <dgm:t>
        <a:bodyPr/>
        <a:lstStyle/>
        <a:p>
          <a:endParaRPr lang="en-US"/>
        </a:p>
      </dgm:t>
    </dgm:pt>
    <dgm:pt modelId="{B7BF4C6E-55E2-48AB-84D6-9BA0083B18C9}" type="pres">
      <dgm:prSet presAssocID="{58AFF8B4-0725-459F-ADE7-8ED3F618683F}" presName="centerShape" presStyleLbl="node0" presStyleIdx="0" presStyleCnt="1" custScaleX="124816" custScaleY="113768" custLinFactNeighborX="26137" custLinFactNeighborY="-26790"/>
      <dgm:spPr>
        <a:prstGeom prst="ellipse">
          <a:avLst/>
        </a:prstGeom>
      </dgm:spPr>
      <dgm:t>
        <a:bodyPr/>
        <a:lstStyle/>
        <a:p>
          <a:endParaRPr lang="en-US"/>
        </a:p>
      </dgm:t>
    </dgm:pt>
    <dgm:pt modelId="{A72FAAAC-3B1B-4D1A-9D93-E378DD794C10}" type="pres">
      <dgm:prSet presAssocID="{7875C614-D117-4612-BABA-178E51171C01}" presName="Name9" presStyleLbl="parChTrans1D2" presStyleIdx="0" presStyleCnt="4"/>
      <dgm:spPr>
        <a:custGeom>
          <a:avLst/>
          <a:gdLst/>
          <a:ahLst/>
          <a:cxnLst/>
          <a:rect l="0" t="0" r="0" b="0"/>
          <a:pathLst>
            <a:path>
              <a:moveTo>
                <a:pt x="0" y="15914"/>
              </a:moveTo>
              <a:lnTo>
                <a:pt x="184399" y="15914"/>
              </a:lnTo>
            </a:path>
          </a:pathLst>
        </a:custGeom>
      </dgm:spPr>
      <dgm:t>
        <a:bodyPr/>
        <a:lstStyle/>
        <a:p>
          <a:endParaRPr lang="en-US"/>
        </a:p>
      </dgm:t>
    </dgm:pt>
    <dgm:pt modelId="{8CA8BCD7-07B4-40BC-B7FD-6296A0A8FE28}" type="pres">
      <dgm:prSet presAssocID="{7875C614-D117-4612-BABA-178E51171C01}" presName="connTx" presStyleLbl="parChTrans1D2" presStyleIdx="0" presStyleCnt="4"/>
      <dgm:spPr/>
      <dgm:t>
        <a:bodyPr/>
        <a:lstStyle/>
        <a:p>
          <a:endParaRPr lang="en-US"/>
        </a:p>
      </dgm:t>
    </dgm:pt>
    <dgm:pt modelId="{98C073C1-DCCF-41F4-8281-90F3C90DBAEE}" type="pres">
      <dgm:prSet presAssocID="{4B922BC3-1216-4B71-A1C3-0B20E3258B2F}" presName="node" presStyleLbl="node1" presStyleIdx="0" presStyleCnt="4" custScaleX="124816" custScaleY="113768" custRadScaleRad="143285" custRadScaleInc="107568">
        <dgm:presLayoutVars>
          <dgm:bulletEnabled val="1"/>
        </dgm:presLayoutVars>
      </dgm:prSet>
      <dgm:spPr>
        <a:prstGeom prst="ellipse">
          <a:avLst/>
        </a:prstGeom>
      </dgm:spPr>
      <dgm:t>
        <a:bodyPr/>
        <a:lstStyle/>
        <a:p>
          <a:endParaRPr lang="en-US"/>
        </a:p>
      </dgm:t>
    </dgm:pt>
    <dgm:pt modelId="{3F7A9D1A-7493-4B9A-8A5D-922C0267D0AE}" type="pres">
      <dgm:prSet presAssocID="{BE3B7DD1-E8FB-4412-9E62-523CF2A534FD}" presName="Name9" presStyleLbl="parChTrans1D2" presStyleIdx="1" presStyleCnt="4"/>
      <dgm:spPr>
        <a:custGeom>
          <a:avLst/>
          <a:gdLst/>
          <a:ahLst/>
          <a:cxnLst/>
          <a:rect l="0" t="0" r="0" b="0"/>
          <a:pathLst>
            <a:path>
              <a:moveTo>
                <a:pt x="0" y="15914"/>
              </a:moveTo>
              <a:lnTo>
                <a:pt x="148810" y="15914"/>
              </a:lnTo>
            </a:path>
          </a:pathLst>
        </a:custGeom>
      </dgm:spPr>
      <dgm:t>
        <a:bodyPr/>
        <a:lstStyle/>
        <a:p>
          <a:endParaRPr lang="en-US"/>
        </a:p>
      </dgm:t>
    </dgm:pt>
    <dgm:pt modelId="{87B57994-F66B-4CFA-BF6E-5C393302385C}" type="pres">
      <dgm:prSet presAssocID="{BE3B7DD1-E8FB-4412-9E62-523CF2A534FD}" presName="connTx" presStyleLbl="parChTrans1D2" presStyleIdx="1" presStyleCnt="4"/>
      <dgm:spPr/>
      <dgm:t>
        <a:bodyPr/>
        <a:lstStyle/>
        <a:p>
          <a:endParaRPr lang="en-US"/>
        </a:p>
      </dgm:t>
    </dgm:pt>
    <dgm:pt modelId="{97248511-8DA1-4B22-ACEF-1584E7660D10}" type="pres">
      <dgm:prSet presAssocID="{0F80F4D7-2F4D-4D01-A0C2-933C35B76E7A}" presName="node" presStyleLbl="node1" presStyleIdx="1" presStyleCnt="4" custScaleX="124816" custScaleY="113768">
        <dgm:presLayoutVars>
          <dgm:bulletEnabled val="1"/>
        </dgm:presLayoutVars>
      </dgm:prSet>
      <dgm:spPr>
        <a:prstGeom prst="ellipse">
          <a:avLst/>
        </a:prstGeom>
      </dgm:spPr>
      <dgm:t>
        <a:bodyPr/>
        <a:lstStyle/>
        <a:p>
          <a:endParaRPr lang="en-US"/>
        </a:p>
      </dgm:t>
    </dgm:pt>
    <dgm:pt modelId="{005456BF-37AB-4324-B656-0CFC23D81FB3}" type="pres">
      <dgm:prSet presAssocID="{0220BFC2-B03D-4F25-8698-B887E8B4FCEA}" presName="Name9" presStyleLbl="parChTrans1D2" presStyleIdx="2" presStyleCnt="4"/>
      <dgm:spPr>
        <a:custGeom>
          <a:avLst/>
          <a:gdLst/>
          <a:ahLst/>
          <a:cxnLst/>
          <a:rect l="0" t="0" r="0" b="0"/>
          <a:pathLst>
            <a:path>
              <a:moveTo>
                <a:pt x="0" y="15914"/>
              </a:moveTo>
              <a:lnTo>
                <a:pt x="573074" y="15914"/>
              </a:lnTo>
            </a:path>
          </a:pathLst>
        </a:custGeom>
      </dgm:spPr>
      <dgm:t>
        <a:bodyPr/>
        <a:lstStyle/>
        <a:p>
          <a:endParaRPr lang="en-US"/>
        </a:p>
      </dgm:t>
    </dgm:pt>
    <dgm:pt modelId="{8648CAD1-565D-4A40-8FF7-88CAFAE5F0AD}" type="pres">
      <dgm:prSet presAssocID="{0220BFC2-B03D-4F25-8698-B887E8B4FCEA}" presName="connTx" presStyleLbl="parChTrans1D2" presStyleIdx="2" presStyleCnt="4"/>
      <dgm:spPr/>
      <dgm:t>
        <a:bodyPr/>
        <a:lstStyle/>
        <a:p>
          <a:endParaRPr lang="en-US"/>
        </a:p>
      </dgm:t>
    </dgm:pt>
    <dgm:pt modelId="{FEB040D9-EF09-4C9C-A85F-68C63DD6B821}" type="pres">
      <dgm:prSet presAssocID="{521606CE-3E77-4506-B088-C13FCC8D8150}" presName="node" presStyleLbl="node1" presStyleIdx="2" presStyleCnt="4" custScaleX="124816" custScaleY="113768" custRadScaleRad="90117" custRadScaleInc="100623">
        <dgm:presLayoutVars>
          <dgm:bulletEnabled val="1"/>
        </dgm:presLayoutVars>
      </dgm:prSet>
      <dgm:spPr>
        <a:prstGeom prst="ellipse">
          <a:avLst/>
        </a:prstGeom>
      </dgm:spPr>
      <dgm:t>
        <a:bodyPr/>
        <a:lstStyle/>
        <a:p>
          <a:endParaRPr lang="en-US"/>
        </a:p>
      </dgm:t>
    </dgm:pt>
    <dgm:pt modelId="{6CEE783F-D2D1-4BDF-B244-91D1E53E31A6}" type="pres">
      <dgm:prSet presAssocID="{AB7A1D62-3EA8-4B70-86AA-A53DBF93B884}" presName="Name9" presStyleLbl="parChTrans1D2" presStyleIdx="3" presStyleCnt="4"/>
      <dgm:spPr>
        <a:custGeom>
          <a:avLst/>
          <a:gdLst/>
          <a:ahLst/>
          <a:cxnLst/>
          <a:rect l="0" t="0" r="0" b="0"/>
          <a:pathLst>
            <a:path>
              <a:moveTo>
                <a:pt x="0" y="15914"/>
              </a:moveTo>
              <a:lnTo>
                <a:pt x="513443" y="15914"/>
              </a:lnTo>
            </a:path>
          </a:pathLst>
        </a:custGeom>
      </dgm:spPr>
      <dgm:t>
        <a:bodyPr/>
        <a:lstStyle/>
        <a:p>
          <a:endParaRPr lang="en-US"/>
        </a:p>
      </dgm:t>
    </dgm:pt>
    <dgm:pt modelId="{1AB7E84C-A705-48A4-BE22-AB37AFE30AD8}" type="pres">
      <dgm:prSet presAssocID="{AB7A1D62-3EA8-4B70-86AA-A53DBF93B884}" presName="connTx" presStyleLbl="parChTrans1D2" presStyleIdx="3" presStyleCnt="4"/>
      <dgm:spPr/>
      <dgm:t>
        <a:bodyPr/>
        <a:lstStyle/>
        <a:p>
          <a:endParaRPr lang="en-US"/>
        </a:p>
      </dgm:t>
    </dgm:pt>
    <dgm:pt modelId="{0845ADD2-A09A-40CC-BEED-E92E1E74E68A}" type="pres">
      <dgm:prSet presAssocID="{9E6CF0F0-AE05-4AE4-AA9C-6EC83E5C7023}" presName="node" presStyleLbl="node1" presStyleIdx="3" presStyleCnt="4" custScaleX="124816" custScaleY="113768" custRadScaleRad="137729" custRadScaleInc="89290">
        <dgm:presLayoutVars>
          <dgm:bulletEnabled val="1"/>
        </dgm:presLayoutVars>
      </dgm:prSet>
      <dgm:spPr>
        <a:prstGeom prst="ellipse">
          <a:avLst/>
        </a:prstGeom>
      </dgm:spPr>
      <dgm:t>
        <a:bodyPr/>
        <a:lstStyle/>
        <a:p>
          <a:endParaRPr lang="en-US"/>
        </a:p>
      </dgm:t>
    </dgm:pt>
  </dgm:ptLst>
  <dgm:cxnLst>
    <dgm:cxn modelId="{191C2577-3FA6-49C4-A1F6-599B25B76968}" type="presOf" srcId="{58AFF8B4-0725-459F-ADE7-8ED3F618683F}" destId="{B7BF4C6E-55E2-48AB-84D6-9BA0083B18C9}" srcOrd="0" destOrd="0" presId="urn:microsoft.com/office/officeart/2005/8/layout/radial1"/>
    <dgm:cxn modelId="{81A76B95-B724-4DAC-8A39-AA3E03ACA23D}" type="presOf" srcId="{0F80F4D7-2F4D-4D01-A0C2-933C35B76E7A}" destId="{97248511-8DA1-4B22-ACEF-1584E7660D10}" srcOrd="0" destOrd="0" presId="urn:microsoft.com/office/officeart/2005/8/layout/radial1"/>
    <dgm:cxn modelId="{ABCE1E04-D649-497F-B6E4-9A9340F34522}" type="presOf" srcId="{BE3B7DD1-E8FB-4412-9E62-523CF2A534FD}" destId="{3F7A9D1A-7493-4B9A-8A5D-922C0267D0AE}" srcOrd="0" destOrd="0" presId="urn:microsoft.com/office/officeart/2005/8/layout/radial1"/>
    <dgm:cxn modelId="{D689ED31-BF15-4C18-B1AA-C1E5C1E28364}" type="presOf" srcId="{7875C614-D117-4612-BABA-178E51171C01}" destId="{8CA8BCD7-07B4-40BC-B7FD-6296A0A8FE28}" srcOrd="1" destOrd="0" presId="urn:microsoft.com/office/officeart/2005/8/layout/radial1"/>
    <dgm:cxn modelId="{45E594C7-18F7-43AC-A841-89A5039C39C6}" srcId="{58AFF8B4-0725-459F-ADE7-8ED3F618683F}" destId="{521606CE-3E77-4506-B088-C13FCC8D8150}" srcOrd="2" destOrd="0" parTransId="{0220BFC2-B03D-4F25-8698-B887E8B4FCEA}" sibTransId="{CA6F78E2-4ACE-4584-AFB9-88B545EFB365}"/>
    <dgm:cxn modelId="{63664363-66BB-4248-8179-A6D24FA02563}" type="presOf" srcId="{0220BFC2-B03D-4F25-8698-B887E8B4FCEA}" destId="{8648CAD1-565D-4A40-8FF7-88CAFAE5F0AD}" srcOrd="1" destOrd="0" presId="urn:microsoft.com/office/officeart/2005/8/layout/radial1"/>
    <dgm:cxn modelId="{5CAEB214-11AF-41EB-9489-C106E10B8AF0}" type="presOf" srcId="{521606CE-3E77-4506-B088-C13FCC8D8150}" destId="{FEB040D9-EF09-4C9C-A85F-68C63DD6B821}" srcOrd="0" destOrd="0" presId="urn:microsoft.com/office/officeart/2005/8/layout/radial1"/>
    <dgm:cxn modelId="{F98525D5-FB94-47DC-9F33-367F19721D44}" srcId="{58AFF8B4-0725-459F-ADE7-8ED3F618683F}" destId="{0F80F4D7-2F4D-4D01-A0C2-933C35B76E7A}" srcOrd="1" destOrd="0" parTransId="{BE3B7DD1-E8FB-4412-9E62-523CF2A534FD}" sibTransId="{047751CC-6754-4B7D-8E1D-1F2CADD291BB}"/>
    <dgm:cxn modelId="{C2925EDF-C191-4642-B983-CD31DAB68050}" type="presOf" srcId="{BE3B7DD1-E8FB-4412-9E62-523CF2A534FD}" destId="{87B57994-F66B-4CFA-BF6E-5C393302385C}" srcOrd="1" destOrd="0" presId="urn:microsoft.com/office/officeart/2005/8/layout/radial1"/>
    <dgm:cxn modelId="{D731CE91-E78F-4CA5-8544-5967E243B1C3}" type="presOf" srcId="{EC58A988-B4DE-44A7-A6C2-C353A5EA3D17}" destId="{CD9F00EC-EB33-465D-BE70-7C7E5AE97B5B}" srcOrd="0" destOrd="0" presId="urn:microsoft.com/office/officeart/2005/8/layout/radial1"/>
    <dgm:cxn modelId="{7F8BA4F5-26E1-4EE5-9B60-5E9BA133D298}" type="presOf" srcId="{7875C614-D117-4612-BABA-178E51171C01}" destId="{A72FAAAC-3B1B-4D1A-9D93-E378DD794C10}" srcOrd="0" destOrd="0" presId="urn:microsoft.com/office/officeart/2005/8/layout/radial1"/>
    <dgm:cxn modelId="{D637886A-B956-4A33-A0D3-EA9B7285A498}" type="presOf" srcId="{4B922BC3-1216-4B71-A1C3-0B20E3258B2F}" destId="{98C073C1-DCCF-41F4-8281-90F3C90DBAEE}" srcOrd="0" destOrd="0" presId="urn:microsoft.com/office/officeart/2005/8/layout/radial1"/>
    <dgm:cxn modelId="{D8E96BD8-EEBE-4D03-99E1-69D2DD76428E}" srcId="{EC58A988-B4DE-44A7-A6C2-C353A5EA3D17}" destId="{58AFF8B4-0725-459F-ADE7-8ED3F618683F}" srcOrd="0" destOrd="0" parTransId="{37EA22A7-BA01-447F-BEDE-7F75E9999194}" sibTransId="{CC7F8EE9-1F26-4215-86E8-7D8DF70FBFE0}"/>
    <dgm:cxn modelId="{10CFDD6E-6B0F-4D1C-87F8-A5D1DD3B3D06}" type="presOf" srcId="{9E6CF0F0-AE05-4AE4-AA9C-6EC83E5C7023}" destId="{0845ADD2-A09A-40CC-BEED-E92E1E74E68A}" srcOrd="0" destOrd="0" presId="urn:microsoft.com/office/officeart/2005/8/layout/radial1"/>
    <dgm:cxn modelId="{6DA57F19-029C-4C6A-BCB1-230ACFB2ED3A}" type="presOf" srcId="{AB7A1D62-3EA8-4B70-86AA-A53DBF93B884}" destId="{1AB7E84C-A705-48A4-BE22-AB37AFE30AD8}" srcOrd="1" destOrd="0" presId="urn:microsoft.com/office/officeart/2005/8/layout/radial1"/>
    <dgm:cxn modelId="{6D90FD68-8BC3-42FB-A3C0-A93FEEDD9CA8}" type="presOf" srcId="{0220BFC2-B03D-4F25-8698-B887E8B4FCEA}" destId="{005456BF-37AB-4324-B656-0CFC23D81FB3}" srcOrd="0" destOrd="0" presId="urn:microsoft.com/office/officeart/2005/8/layout/radial1"/>
    <dgm:cxn modelId="{DA97D0AA-1F87-435E-BC79-4572F5FECC19}" type="presOf" srcId="{AB7A1D62-3EA8-4B70-86AA-A53DBF93B884}" destId="{6CEE783F-D2D1-4BDF-B244-91D1E53E31A6}" srcOrd="0" destOrd="0" presId="urn:microsoft.com/office/officeart/2005/8/layout/radial1"/>
    <dgm:cxn modelId="{EF005F24-C090-4DEA-97B4-E41127AC7380}" srcId="{58AFF8B4-0725-459F-ADE7-8ED3F618683F}" destId="{4B922BC3-1216-4B71-A1C3-0B20E3258B2F}" srcOrd="0" destOrd="0" parTransId="{7875C614-D117-4612-BABA-178E51171C01}" sibTransId="{44C0C50B-6BCE-44D7-9E35-8DF8A9173A92}"/>
    <dgm:cxn modelId="{3B576849-ECC1-428E-ACC1-71FA74D127F7}" srcId="{58AFF8B4-0725-459F-ADE7-8ED3F618683F}" destId="{9E6CF0F0-AE05-4AE4-AA9C-6EC83E5C7023}" srcOrd="3" destOrd="0" parTransId="{AB7A1D62-3EA8-4B70-86AA-A53DBF93B884}" sibTransId="{13A3FFF4-6ABE-49CD-B1CB-EAA58A4EB281}"/>
    <dgm:cxn modelId="{2A4522FC-E0EB-4672-846E-69D214B740E6}" type="presParOf" srcId="{CD9F00EC-EB33-465D-BE70-7C7E5AE97B5B}" destId="{B7BF4C6E-55E2-48AB-84D6-9BA0083B18C9}" srcOrd="0" destOrd="0" presId="urn:microsoft.com/office/officeart/2005/8/layout/radial1"/>
    <dgm:cxn modelId="{7C6E9ADD-795B-456D-8EB0-9A7065D4F240}" type="presParOf" srcId="{CD9F00EC-EB33-465D-BE70-7C7E5AE97B5B}" destId="{A72FAAAC-3B1B-4D1A-9D93-E378DD794C10}" srcOrd="1" destOrd="0" presId="urn:microsoft.com/office/officeart/2005/8/layout/radial1"/>
    <dgm:cxn modelId="{C0DB581C-705E-4BC1-B8B4-286282F7A3DF}" type="presParOf" srcId="{A72FAAAC-3B1B-4D1A-9D93-E378DD794C10}" destId="{8CA8BCD7-07B4-40BC-B7FD-6296A0A8FE28}" srcOrd="0" destOrd="0" presId="urn:microsoft.com/office/officeart/2005/8/layout/radial1"/>
    <dgm:cxn modelId="{D51CF59E-091B-468F-81C0-650AAF1C17D4}" type="presParOf" srcId="{CD9F00EC-EB33-465D-BE70-7C7E5AE97B5B}" destId="{98C073C1-DCCF-41F4-8281-90F3C90DBAEE}" srcOrd="2" destOrd="0" presId="urn:microsoft.com/office/officeart/2005/8/layout/radial1"/>
    <dgm:cxn modelId="{F4BD8D8E-0A29-4A0F-9D4E-FBB59D15B22B}" type="presParOf" srcId="{CD9F00EC-EB33-465D-BE70-7C7E5AE97B5B}" destId="{3F7A9D1A-7493-4B9A-8A5D-922C0267D0AE}" srcOrd="3" destOrd="0" presId="urn:microsoft.com/office/officeart/2005/8/layout/radial1"/>
    <dgm:cxn modelId="{E885A8D8-2058-4BF8-BDA2-F1C86FE2EC4B}" type="presParOf" srcId="{3F7A9D1A-7493-4B9A-8A5D-922C0267D0AE}" destId="{87B57994-F66B-4CFA-BF6E-5C393302385C}" srcOrd="0" destOrd="0" presId="urn:microsoft.com/office/officeart/2005/8/layout/radial1"/>
    <dgm:cxn modelId="{2817403B-6ABC-458F-B890-99A2034360DC}" type="presParOf" srcId="{CD9F00EC-EB33-465D-BE70-7C7E5AE97B5B}" destId="{97248511-8DA1-4B22-ACEF-1584E7660D10}" srcOrd="4" destOrd="0" presId="urn:microsoft.com/office/officeart/2005/8/layout/radial1"/>
    <dgm:cxn modelId="{7A1DB5DE-7F40-469A-A82F-E73321147C78}" type="presParOf" srcId="{CD9F00EC-EB33-465D-BE70-7C7E5AE97B5B}" destId="{005456BF-37AB-4324-B656-0CFC23D81FB3}" srcOrd="5" destOrd="0" presId="urn:microsoft.com/office/officeart/2005/8/layout/radial1"/>
    <dgm:cxn modelId="{E594E22E-5D82-463B-B918-F5DBA7F2A5B5}" type="presParOf" srcId="{005456BF-37AB-4324-B656-0CFC23D81FB3}" destId="{8648CAD1-565D-4A40-8FF7-88CAFAE5F0AD}" srcOrd="0" destOrd="0" presId="urn:microsoft.com/office/officeart/2005/8/layout/radial1"/>
    <dgm:cxn modelId="{E659B35C-90E6-445C-A15E-C36F7375C1F3}" type="presParOf" srcId="{CD9F00EC-EB33-465D-BE70-7C7E5AE97B5B}" destId="{FEB040D9-EF09-4C9C-A85F-68C63DD6B821}" srcOrd="6" destOrd="0" presId="urn:microsoft.com/office/officeart/2005/8/layout/radial1"/>
    <dgm:cxn modelId="{99F8CB7B-512F-48B6-B074-2B71B33959ED}" type="presParOf" srcId="{CD9F00EC-EB33-465D-BE70-7C7E5AE97B5B}" destId="{6CEE783F-D2D1-4BDF-B244-91D1E53E31A6}" srcOrd="7" destOrd="0" presId="urn:microsoft.com/office/officeart/2005/8/layout/radial1"/>
    <dgm:cxn modelId="{4CC53E8F-5291-4D59-9B61-34198B5D69D0}" type="presParOf" srcId="{6CEE783F-D2D1-4BDF-B244-91D1E53E31A6}" destId="{1AB7E84C-A705-48A4-BE22-AB37AFE30AD8}" srcOrd="0" destOrd="0" presId="urn:microsoft.com/office/officeart/2005/8/layout/radial1"/>
    <dgm:cxn modelId="{15B3D3D7-03C9-4E57-8B06-3EE137BD3603}" type="presParOf" srcId="{CD9F00EC-EB33-465D-BE70-7C7E5AE97B5B}" destId="{0845ADD2-A09A-40CC-BEED-E92E1E74E68A}"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F4C6E-55E2-48AB-84D6-9BA0083B18C9}">
      <dsp:nvSpPr>
        <dsp:cNvPr id="0" name=""/>
        <dsp:cNvSpPr/>
      </dsp:nvSpPr>
      <dsp:spPr>
        <a:xfrm>
          <a:off x="1724383" y="328717"/>
          <a:ext cx="746322" cy="680262"/>
        </a:xfrm>
        <a:prstGeom prst="ellipse">
          <a:avLst/>
        </a:prstGeom>
        <a:solidFill>
          <a:srgbClr val="9BBB59">
            <a:hueOff val="0"/>
            <a:satOff val="0"/>
            <a:lum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b="1" kern="1200" cap="none" spc="0" dirty="0" smtClean="0">
              <a:ln w="12700">
                <a:prstDash val="solid"/>
              </a:ln>
              <a:solidFill>
                <a:srgbClr val="3F3F3F"/>
              </a:solidFill>
              <a:effectLst/>
              <a:latin typeface="Calibri"/>
              <a:ea typeface="+mn-ea"/>
              <a:cs typeface="+mn-cs"/>
            </a:rPr>
            <a:t>Nord Engineering</a:t>
          </a:r>
          <a:endParaRPr lang="en-US" sz="800" b="1" kern="1200" cap="none" spc="0" dirty="0">
            <a:ln w="12700">
              <a:prstDash val="solid"/>
            </a:ln>
            <a:solidFill>
              <a:srgbClr val="3F3F3F"/>
            </a:solidFill>
            <a:effectLst/>
            <a:latin typeface="Calibri"/>
            <a:ea typeface="+mn-ea"/>
            <a:cs typeface="+mn-cs"/>
          </a:endParaRPr>
        </a:p>
      </dsp:txBody>
      <dsp:txXfrm>
        <a:off x="1833679" y="428339"/>
        <a:ext cx="527730" cy="481018"/>
      </dsp:txXfrm>
    </dsp:sp>
    <dsp:sp modelId="{A72FAAAC-3B1B-4D1A-9D93-E378DD794C10}">
      <dsp:nvSpPr>
        <dsp:cNvPr id="0" name=""/>
        <dsp:cNvSpPr/>
      </dsp:nvSpPr>
      <dsp:spPr>
        <a:xfrm rot="8572722">
          <a:off x="2218915" y="491287"/>
          <a:ext cx="184399" cy="31829"/>
        </a:xfrm>
        <a:custGeom>
          <a:avLst/>
          <a:gdLst/>
          <a:ahLst/>
          <a:cxnLst/>
          <a:rect l="0" t="0" r="0" b="0"/>
          <a:pathLst>
            <a:path>
              <a:moveTo>
                <a:pt x="0" y="15914"/>
              </a:moveTo>
              <a:lnTo>
                <a:pt x="184399" y="15914"/>
              </a:lnTo>
            </a:path>
          </a:pathLst>
        </a:custGeom>
        <a:noFill/>
        <a:ln w="25400" cap="flat" cmpd="sng" algn="ctr">
          <a:solidFill>
            <a:srgbClr val="4BACC6">
              <a:hueOff val="0"/>
              <a:satOff val="0"/>
              <a:lumOff val="0"/>
              <a:alphaOff val="0"/>
            </a:srgb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cap="none" spc="0">
            <a:ln w="12700">
              <a:solidFill>
                <a:srgbClr val="4BACC6"/>
              </a:solidFill>
              <a:prstDash val="solid"/>
            </a:ln>
            <a:solidFill>
              <a:srgbClr val="3F3F3F"/>
            </a:solidFill>
            <a:effectLst/>
            <a:latin typeface="Calibri"/>
            <a:ea typeface="+mn-ea"/>
            <a:cs typeface="+mn-cs"/>
          </a:endParaRPr>
        </a:p>
      </dsp:txBody>
      <dsp:txXfrm rot="10800000">
        <a:off x="2306505" y="502591"/>
        <a:ext cx="9219" cy="9219"/>
      </dsp:txXfrm>
    </dsp:sp>
    <dsp:sp modelId="{98C073C1-DCCF-41F4-8281-90F3C90DBAEE}">
      <dsp:nvSpPr>
        <dsp:cNvPr id="0" name=""/>
        <dsp:cNvSpPr/>
      </dsp:nvSpPr>
      <dsp:spPr>
        <a:xfrm>
          <a:off x="2151524" y="5423"/>
          <a:ext cx="746322" cy="680262"/>
        </a:xfrm>
        <a:prstGeom prst="ellipse">
          <a:avLst/>
        </a:prstGeom>
        <a:solidFill>
          <a:srgbClr val="8064A2">
            <a:hueOff val="0"/>
            <a:satOff val="0"/>
            <a:lumOff val="0"/>
            <a:alpha val="5400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i="1" kern="1200" cap="none" spc="0" dirty="0" err="1" smtClean="0">
              <a:ln w="12700">
                <a:prstDash val="solid"/>
              </a:ln>
              <a:solidFill>
                <a:srgbClr val="3F3F3F"/>
              </a:solidFill>
              <a:effectLst/>
              <a:latin typeface="Calibri"/>
              <a:ea typeface="+mn-ea"/>
              <a:cs typeface="+mn-cs"/>
            </a:rPr>
            <a:t>EcoTec</a:t>
          </a:r>
          <a:endParaRPr lang="en-US" sz="1050" b="1" i="1" kern="1200" cap="none" spc="0" dirty="0">
            <a:ln w="12700">
              <a:prstDash val="solid"/>
            </a:ln>
            <a:solidFill>
              <a:srgbClr val="3F3F3F"/>
            </a:solidFill>
            <a:effectLst/>
            <a:latin typeface="Calibri"/>
            <a:ea typeface="+mn-ea"/>
            <a:cs typeface="+mn-cs"/>
          </a:endParaRPr>
        </a:p>
      </dsp:txBody>
      <dsp:txXfrm>
        <a:off x="2260820" y="105045"/>
        <a:ext cx="527730" cy="481018"/>
      </dsp:txXfrm>
    </dsp:sp>
    <dsp:sp modelId="{3F7A9D1A-7493-4B9A-8A5D-922C0267D0AE}">
      <dsp:nvSpPr>
        <dsp:cNvPr id="0" name=""/>
        <dsp:cNvSpPr/>
      </dsp:nvSpPr>
      <dsp:spPr>
        <a:xfrm rot="13698431">
          <a:off x="2208857" y="861432"/>
          <a:ext cx="148810" cy="31829"/>
        </a:xfrm>
        <a:custGeom>
          <a:avLst/>
          <a:gdLst/>
          <a:ahLst/>
          <a:cxnLst/>
          <a:rect l="0" t="0" r="0" b="0"/>
          <a:pathLst>
            <a:path>
              <a:moveTo>
                <a:pt x="0" y="15914"/>
              </a:moveTo>
              <a:lnTo>
                <a:pt x="148810" y="15914"/>
              </a:lnTo>
            </a:path>
          </a:pathLst>
        </a:custGeom>
        <a:noFill/>
        <a:ln w="25400" cap="flat" cmpd="sng" algn="ctr">
          <a:solidFill>
            <a:srgbClr val="4BACC6">
              <a:hueOff val="0"/>
              <a:satOff val="0"/>
              <a:lumOff val="0"/>
              <a:alphaOff val="0"/>
            </a:srgb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cap="none" spc="0">
            <a:ln w="12700">
              <a:solidFill>
                <a:srgbClr val="4BACC6"/>
              </a:solidFill>
              <a:prstDash val="solid"/>
            </a:ln>
            <a:solidFill>
              <a:srgbClr val="3F3F3F"/>
            </a:solidFill>
            <a:effectLst/>
            <a:latin typeface="Calibri"/>
            <a:ea typeface="+mn-ea"/>
            <a:cs typeface="+mn-cs"/>
          </a:endParaRPr>
        </a:p>
      </dsp:txBody>
      <dsp:txXfrm rot="10800000">
        <a:off x="2279542" y="873626"/>
        <a:ext cx="7440" cy="7440"/>
      </dsp:txXfrm>
    </dsp:sp>
    <dsp:sp modelId="{97248511-8DA1-4B22-ACEF-1584E7660D10}">
      <dsp:nvSpPr>
        <dsp:cNvPr id="0" name=""/>
        <dsp:cNvSpPr/>
      </dsp:nvSpPr>
      <dsp:spPr>
        <a:xfrm>
          <a:off x="2095819" y="745713"/>
          <a:ext cx="746322" cy="680262"/>
        </a:xfrm>
        <a:prstGeom prst="ellipse">
          <a:avLst/>
        </a:prstGeom>
        <a:solidFill>
          <a:srgbClr val="8064A2">
            <a:hueOff val="-1488257"/>
            <a:satOff val="8966"/>
            <a:lumOff val="719"/>
            <a:alpha val="6800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i="1" kern="1200" cap="none" spc="0" dirty="0" err="1" smtClean="0">
              <a:ln w="12700">
                <a:prstDash val="solid"/>
              </a:ln>
              <a:solidFill>
                <a:srgbClr val="3F3F3F"/>
              </a:solidFill>
              <a:effectLst/>
              <a:latin typeface="Calibri"/>
              <a:ea typeface="+mn-ea"/>
              <a:cs typeface="+mn-cs"/>
            </a:rPr>
            <a:t>NGWay</a:t>
          </a:r>
          <a:endParaRPr lang="en-US" sz="1050" b="1" i="1" kern="1200" cap="none" spc="0" dirty="0">
            <a:ln w="12700">
              <a:prstDash val="solid"/>
            </a:ln>
            <a:solidFill>
              <a:srgbClr val="3F3F3F"/>
            </a:solidFill>
            <a:effectLst/>
            <a:latin typeface="Calibri"/>
            <a:ea typeface="+mn-ea"/>
            <a:cs typeface="+mn-cs"/>
          </a:endParaRPr>
        </a:p>
      </dsp:txBody>
      <dsp:txXfrm>
        <a:off x="2205115" y="845335"/>
        <a:ext cx="527730" cy="481018"/>
      </dsp:txXfrm>
    </dsp:sp>
    <dsp:sp modelId="{005456BF-37AB-4324-B656-0CFC23D81FB3}">
      <dsp:nvSpPr>
        <dsp:cNvPr id="0" name=""/>
        <dsp:cNvSpPr/>
      </dsp:nvSpPr>
      <dsp:spPr>
        <a:xfrm rot="8089944">
          <a:off x="1358415" y="1108181"/>
          <a:ext cx="573074" cy="31829"/>
        </a:xfrm>
        <a:custGeom>
          <a:avLst/>
          <a:gdLst/>
          <a:ahLst/>
          <a:cxnLst/>
          <a:rect l="0" t="0" r="0" b="0"/>
          <a:pathLst>
            <a:path>
              <a:moveTo>
                <a:pt x="0" y="15914"/>
              </a:moveTo>
              <a:lnTo>
                <a:pt x="573074" y="15914"/>
              </a:lnTo>
            </a:path>
          </a:pathLst>
        </a:custGeom>
        <a:noFill/>
        <a:ln w="25400" cap="flat" cmpd="sng" algn="ctr">
          <a:solidFill>
            <a:srgbClr val="4BACC6">
              <a:hueOff val="0"/>
              <a:satOff val="0"/>
              <a:lumOff val="0"/>
              <a:alphaOff val="0"/>
            </a:srgb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cap="none" spc="0">
            <a:ln w="12700">
              <a:solidFill>
                <a:srgbClr val="4BACC6"/>
              </a:solidFill>
              <a:prstDash val="solid"/>
            </a:ln>
            <a:solidFill>
              <a:srgbClr val="3F3F3F"/>
            </a:solidFill>
            <a:effectLst/>
            <a:latin typeface="Calibri"/>
            <a:ea typeface="+mn-ea"/>
            <a:cs typeface="+mn-cs"/>
          </a:endParaRPr>
        </a:p>
      </dsp:txBody>
      <dsp:txXfrm rot="10800000">
        <a:off x="1630625" y="1109769"/>
        <a:ext cx="28653" cy="28653"/>
      </dsp:txXfrm>
    </dsp:sp>
    <dsp:sp modelId="{FEB040D9-EF09-4C9C-A85F-68C63DD6B821}">
      <dsp:nvSpPr>
        <dsp:cNvPr id="0" name=""/>
        <dsp:cNvSpPr/>
      </dsp:nvSpPr>
      <dsp:spPr>
        <a:xfrm>
          <a:off x="819199" y="1239211"/>
          <a:ext cx="746322" cy="680262"/>
        </a:xfrm>
        <a:prstGeom prst="ellipse">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cap="none" spc="0" dirty="0" smtClean="0">
              <a:ln w="12700">
                <a:prstDash val="solid"/>
              </a:ln>
              <a:solidFill>
                <a:srgbClr val="3F3F3F"/>
              </a:solidFill>
              <a:effectLst/>
              <a:latin typeface="Calibri"/>
              <a:ea typeface="+mn-ea"/>
              <a:cs typeface="+mn-cs"/>
            </a:rPr>
            <a:t>AMIAT</a:t>
          </a:r>
          <a:endParaRPr lang="en-US" sz="1100" b="1" kern="1200" cap="none" spc="0" dirty="0">
            <a:ln w="12700">
              <a:prstDash val="solid"/>
            </a:ln>
            <a:solidFill>
              <a:srgbClr val="3F3F3F"/>
            </a:solidFill>
            <a:effectLst/>
            <a:latin typeface="Calibri"/>
            <a:ea typeface="+mn-ea"/>
            <a:cs typeface="+mn-cs"/>
          </a:endParaRPr>
        </a:p>
      </dsp:txBody>
      <dsp:txXfrm>
        <a:off x="928495" y="1338833"/>
        <a:ext cx="527730" cy="481018"/>
      </dsp:txXfrm>
    </dsp:sp>
    <dsp:sp modelId="{6CEE783F-D2D1-4BDF-B244-91D1E53E31A6}">
      <dsp:nvSpPr>
        <dsp:cNvPr id="0" name=""/>
        <dsp:cNvSpPr/>
      </dsp:nvSpPr>
      <dsp:spPr>
        <a:xfrm rot="11557596">
          <a:off x="1227932" y="515638"/>
          <a:ext cx="513443" cy="31829"/>
        </a:xfrm>
        <a:custGeom>
          <a:avLst/>
          <a:gdLst/>
          <a:ahLst/>
          <a:cxnLst/>
          <a:rect l="0" t="0" r="0" b="0"/>
          <a:pathLst>
            <a:path>
              <a:moveTo>
                <a:pt x="0" y="15914"/>
              </a:moveTo>
              <a:lnTo>
                <a:pt x="513443" y="15914"/>
              </a:lnTo>
            </a:path>
          </a:pathLst>
        </a:custGeom>
        <a:noFill/>
        <a:ln w="25400" cap="flat" cmpd="sng" algn="ctr">
          <a:solidFill>
            <a:srgbClr val="4BACC6">
              <a:hueOff val="0"/>
              <a:satOff val="0"/>
              <a:lumOff val="0"/>
              <a:alphaOff val="0"/>
            </a:srgb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cap="none" spc="0">
            <a:ln w="12700">
              <a:solidFill>
                <a:srgbClr val="4BACC6"/>
              </a:solidFill>
              <a:prstDash val="solid"/>
            </a:ln>
            <a:solidFill>
              <a:srgbClr val="3F3F3F"/>
            </a:solidFill>
            <a:effectLst/>
            <a:latin typeface="Calibri"/>
            <a:ea typeface="+mn-ea"/>
            <a:cs typeface="+mn-cs"/>
          </a:endParaRPr>
        </a:p>
      </dsp:txBody>
      <dsp:txXfrm rot="10800000">
        <a:off x="1471817" y="518716"/>
        <a:ext cx="25672" cy="25672"/>
      </dsp:txXfrm>
    </dsp:sp>
    <dsp:sp modelId="{0845ADD2-A09A-40CC-BEED-E92E1E74E68A}">
      <dsp:nvSpPr>
        <dsp:cNvPr id="0" name=""/>
        <dsp:cNvSpPr/>
      </dsp:nvSpPr>
      <dsp:spPr>
        <a:xfrm>
          <a:off x="498601" y="54125"/>
          <a:ext cx="746322" cy="680262"/>
        </a:xfrm>
        <a:prstGeom prst="ellipse">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cap="none" spc="0" dirty="0" smtClean="0">
              <a:ln w="12700">
                <a:prstDash val="solid"/>
              </a:ln>
              <a:solidFill>
                <a:srgbClr val="3F3F3F"/>
              </a:solidFill>
              <a:effectLst/>
              <a:latin typeface="Calibri"/>
              <a:ea typeface="+mn-ea"/>
              <a:cs typeface="+mn-cs"/>
            </a:rPr>
            <a:t>TRN</a:t>
          </a:r>
          <a:endParaRPr lang="en-US" sz="1100" b="1" kern="1200" cap="none" spc="0" dirty="0">
            <a:ln w="12700">
              <a:prstDash val="solid"/>
            </a:ln>
            <a:solidFill>
              <a:srgbClr val="3F3F3F"/>
            </a:solidFill>
            <a:effectLst/>
            <a:latin typeface="Calibri"/>
            <a:ea typeface="+mn-ea"/>
            <a:cs typeface="+mn-cs"/>
          </a:endParaRPr>
        </a:p>
      </dsp:txBody>
      <dsp:txXfrm>
        <a:off x="607897" y="153747"/>
        <a:ext cx="527730" cy="4810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GB"/>
          </a:p>
        </p:txBody>
      </p:sp>
      <p:sp>
        <p:nvSpPr>
          <p:cNvPr id="3911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951C9613-B49F-44B7-AE50-1243046C79E0}" type="datetimeFigureOut">
              <a:rPr lang="en-GB"/>
              <a:pPr>
                <a:defRPr/>
              </a:pPr>
              <a:t>02/06/2016</a:t>
            </a:fld>
            <a:endParaRPr lang="en-GB"/>
          </a:p>
        </p:txBody>
      </p:sp>
      <p:sp>
        <p:nvSpPr>
          <p:cNvPr id="3911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GB"/>
          </a:p>
        </p:txBody>
      </p:sp>
      <p:sp>
        <p:nvSpPr>
          <p:cNvPr id="391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anose="020B0604020202020204" pitchFamily="34" charset="0"/>
              </a:defRPr>
            </a:lvl1pPr>
          </a:lstStyle>
          <a:p>
            <a:fld id="{8BDE4448-83A5-4F96-9BD8-427D6ED0E2E5}" type="slidenum">
              <a:rPr lang="en-GB" altLang="en-US"/>
              <a:pPr/>
              <a:t>‹#›</a:t>
            </a:fld>
            <a:endParaRPr lang="en-GB" altLang="en-US"/>
          </a:p>
        </p:txBody>
      </p:sp>
    </p:spTree>
    <p:extLst>
      <p:ext uri="{BB962C8B-B14F-4D97-AF65-F5344CB8AC3E}">
        <p14:creationId xmlns:p14="http://schemas.microsoft.com/office/powerpoint/2010/main" val="2798421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da-DK"/>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da-DK"/>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noProof="0" smtClean="0"/>
              <a:t>Click to edit Master text styles</a:t>
            </a:r>
          </a:p>
          <a:p>
            <a:pPr lvl="1"/>
            <a:r>
              <a:rPr lang="da-DK" noProof="0" smtClean="0"/>
              <a:t>Second level</a:t>
            </a:r>
          </a:p>
          <a:p>
            <a:pPr lvl="2"/>
            <a:r>
              <a:rPr lang="da-DK" noProof="0" smtClean="0"/>
              <a:t>Third level</a:t>
            </a:r>
          </a:p>
          <a:p>
            <a:pPr lvl="3"/>
            <a:r>
              <a:rPr lang="da-DK" noProof="0" smtClean="0"/>
              <a:t>Fourth level</a:t>
            </a:r>
          </a:p>
          <a:p>
            <a:pPr lvl="4"/>
            <a:r>
              <a:rPr lang="da-DK"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da-DK"/>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67424A4B-1D99-42FD-82E7-626A1C3780DE}" type="slidenum">
              <a:rPr lang="da-DK" altLang="en-US"/>
              <a:pPr/>
              <a:t>‹#›</a:t>
            </a:fld>
            <a:endParaRPr lang="da-DK" altLang="en-US"/>
          </a:p>
        </p:txBody>
      </p:sp>
    </p:spTree>
    <p:extLst>
      <p:ext uri="{BB962C8B-B14F-4D97-AF65-F5344CB8AC3E}">
        <p14:creationId xmlns:p14="http://schemas.microsoft.com/office/powerpoint/2010/main" val="2948275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559CD4C-C9AB-42C1-A585-2549412DA611}" type="slidenum">
              <a:rPr lang="da-DK" altLang="en-US">
                <a:latin typeface="Arial" panose="020B0604020202020204" pitchFamily="34" charset="0"/>
              </a:rPr>
              <a:pPr eaLnBrk="1" hangingPunct="1"/>
              <a:t>1</a:t>
            </a:fld>
            <a:endParaRPr lang="da-DK" altLang="en-US">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80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D301F254-09BB-4FAE-A8F9-894B9C2A1D32}" type="slidenum">
              <a:rPr lang="it-IT" smtClean="0"/>
              <a:pPr/>
              <a:t>2</a:t>
            </a:fld>
            <a:endParaRPr lang="it-IT" dirty="0"/>
          </a:p>
        </p:txBody>
      </p:sp>
    </p:spTree>
    <p:extLst>
      <p:ext uri="{BB962C8B-B14F-4D97-AF65-F5344CB8AC3E}">
        <p14:creationId xmlns:p14="http://schemas.microsoft.com/office/powerpoint/2010/main" val="249733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Arial" charset="0"/>
                <a:ea typeface="+mn-ea"/>
                <a:cs typeface="Arial" charset="0"/>
              </a:rPr>
              <a:t>Open-source Ticket Request System</a:t>
            </a:r>
            <a:endParaRPr lang="en-US" dirty="0"/>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4</a:t>
            </a:fld>
            <a:endParaRPr lang="da-DK" altLang="en-US"/>
          </a:p>
        </p:txBody>
      </p:sp>
    </p:spTree>
    <p:extLst>
      <p:ext uri="{BB962C8B-B14F-4D97-AF65-F5344CB8AC3E}">
        <p14:creationId xmlns:p14="http://schemas.microsoft.com/office/powerpoint/2010/main" val="361038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smtClean="0">
                <a:solidFill>
                  <a:schemeClr val="tx1"/>
                </a:solidFill>
                <a:effectLst/>
                <a:latin typeface="Arial" charset="0"/>
                <a:ea typeface="+mn-ea"/>
                <a:cs typeface="Arial" charset="0"/>
              </a:rPr>
              <a:t>Open-source Ticket Request System</a:t>
            </a:r>
            <a:endParaRPr lang="en-US"/>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5</a:t>
            </a:fld>
            <a:endParaRPr lang="da-DK" altLang="en-US"/>
          </a:p>
        </p:txBody>
      </p:sp>
    </p:spTree>
    <p:extLst>
      <p:ext uri="{BB962C8B-B14F-4D97-AF65-F5344CB8AC3E}">
        <p14:creationId xmlns:p14="http://schemas.microsoft.com/office/powerpoint/2010/main" val="193865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smtClean="0">
                <a:solidFill>
                  <a:schemeClr val="tx1"/>
                </a:solidFill>
                <a:effectLst/>
                <a:latin typeface="Arial" charset="0"/>
                <a:ea typeface="+mn-ea"/>
                <a:cs typeface="Arial" charset="0"/>
              </a:rPr>
              <a:t>Open-source Ticket Request System</a:t>
            </a:r>
            <a:endParaRPr lang="en-US"/>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6</a:t>
            </a:fld>
            <a:endParaRPr lang="da-DK" altLang="en-US"/>
          </a:p>
        </p:txBody>
      </p:sp>
    </p:spTree>
    <p:extLst>
      <p:ext uri="{BB962C8B-B14F-4D97-AF65-F5344CB8AC3E}">
        <p14:creationId xmlns:p14="http://schemas.microsoft.com/office/powerpoint/2010/main" val="352401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9</a:t>
            </a:fld>
            <a:endParaRPr lang="da-DK" altLang="en-US"/>
          </a:p>
        </p:txBody>
      </p:sp>
    </p:spTree>
    <p:extLst>
      <p:ext uri="{BB962C8B-B14F-4D97-AF65-F5344CB8AC3E}">
        <p14:creationId xmlns:p14="http://schemas.microsoft.com/office/powerpoint/2010/main" val="106440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10</a:t>
            </a:fld>
            <a:endParaRPr lang="da-DK" altLang="en-US"/>
          </a:p>
        </p:txBody>
      </p:sp>
    </p:spTree>
    <p:extLst>
      <p:ext uri="{BB962C8B-B14F-4D97-AF65-F5344CB8AC3E}">
        <p14:creationId xmlns:p14="http://schemas.microsoft.com/office/powerpoint/2010/main" val="421491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419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67424A4B-1D99-42FD-82E7-626A1C3780DE}" type="slidenum">
              <a:rPr lang="da-DK" altLang="en-US" smtClean="0"/>
              <a:pPr/>
              <a:t>17</a:t>
            </a:fld>
            <a:endParaRPr lang="da-DK" altLang="en-US"/>
          </a:p>
        </p:txBody>
      </p:sp>
    </p:spTree>
    <p:extLst>
      <p:ext uri="{BB962C8B-B14F-4D97-AF65-F5344CB8AC3E}">
        <p14:creationId xmlns:p14="http://schemas.microsoft.com/office/powerpoint/2010/main" val="1919904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4" name="Picture 25" descr="04102008446 - 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Transmitter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849938"/>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1" descr="almanac_logoty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6475" y="4770438"/>
            <a:ext cx="33972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Rectangle 8"/>
          <p:cNvSpPr>
            <a:spLocks noGrp="1" noChangeArrowheads="1"/>
          </p:cNvSpPr>
          <p:nvPr>
            <p:ph type="subTitle" idx="1"/>
          </p:nvPr>
        </p:nvSpPr>
        <p:spPr>
          <a:xfrm>
            <a:off x="161925" y="4533900"/>
            <a:ext cx="3644900" cy="2171700"/>
          </a:xfrm>
        </p:spPr>
        <p:txBody>
          <a:bodyPr/>
          <a:lstStyle>
            <a:lvl1pPr marL="0" indent="0">
              <a:buFont typeface="Wingdings" pitchFamily="2" charset="2"/>
              <a:buNone/>
              <a:defRPr>
                <a:solidFill>
                  <a:schemeClr val="tx1"/>
                </a:solidFill>
              </a:defRPr>
            </a:lvl1pPr>
          </a:lstStyle>
          <a:p>
            <a:r>
              <a:rPr lang="en-GB"/>
              <a:t>Click to edit Master subtitle style</a:t>
            </a:r>
          </a:p>
        </p:txBody>
      </p:sp>
      <p:sp>
        <p:nvSpPr>
          <p:cNvPr id="292876" name="AutoShape 12"/>
          <p:cNvSpPr>
            <a:spLocks noGrp="1" noChangeArrowheads="1"/>
          </p:cNvSpPr>
          <p:nvPr>
            <p:ph type="ctrTitle" sz="quarter"/>
          </p:nvPr>
        </p:nvSpPr>
        <p:spPr>
          <a:xfrm>
            <a:off x="666750" y="2492375"/>
            <a:ext cx="8229600" cy="1397000"/>
          </a:xfrm>
          <a:prstGeom prst="roundRect">
            <a:avLst>
              <a:gd name="adj" fmla="val 50000"/>
            </a:avLst>
          </a:prstGeom>
          <a:solidFill>
            <a:srgbClr val="C0C0C0">
              <a:alpha val="20000"/>
            </a:srgbClr>
          </a:solidFill>
        </p:spPr>
        <p:txBody>
          <a:bodyPr/>
          <a:lstStyle>
            <a:lvl1pPr algn="ctr">
              <a:defRPr sz="3600">
                <a:solidFill>
                  <a:srgbClr val="F5F8DB"/>
                </a:solidFill>
                <a:effectLst>
                  <a:outerShdw blurRad="38100" dist="38100" dir="2700000" algn="tl">
                    <a:srgbClr val="000000"/>
                  </a:outerShdw>
                </a:effectLst>
              </a:defRPr>
            </a:lvl1pPr>
          </a:lstStyle>
          <a:p>
            <a:r>
              <a:rPr lang="da-DK"/>
              <a:t>Click to edit Master title style</a:t>
            </a:r>
          </a:p>
        </p:txBody>
      </p:sp>
    </p:spTree>
    <p:extLst>
      <p:ext uri="{BB962C8B-B14F-4D97-AF65-F5344CB8AC3E}">
        <p14:creationId xmlns:p14="http://schemas.microsoft.com/office/powerpoint/2010/main" val="177521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5" name="Rectangle 12"/>
          <p:cNvSpPr>
            <a:spLocks noGrp="1" noChangeArrowheads="1"/>
          </p:cNvSpPr>
          <p:nvPr>
            <p:ph type="ftr" sz="quarter" idx="11"/>
          </p:nvPr>
        </p:nvSpPr>
        <p:spPr>
          <a:ln/>
        </p:spPr>
        <p:txBody>
          <a:bodyPr/>
          <a:lstStyle>
            <a:lvl1pPr>
              <a:defRPr/>
            </a:lvl1pPr>
          </a:lstStyle>
          <a:p>
            <a:r>
              <a:rPr lang="en-GB" altLang="en-US"/>
              <a:t>ALMANAC</a:t>
            </a:r>
          </a:p>
        </p:txBody>
      </p:sp>
      <p:sp>
        <p:nvSpPr>
          <p:cNvPr id="6" name="Rectangle 13"/>
          <p:cNvSpPr>
            <a:spLocks noGrp="1" noChangeArrowheads="1"/>
          </p:cNvSpPr>
          <p:nvPr>
            <p:ph type="sldNum" sz="quarter" idx="12"/>
          </p:nvPr>
        </p:nvSpPr>
        <p:spPr>
          <a:ln/>
        </p:spPr>
        <p:txBody>
          <a:bodyPr/>
          <a:lstStyle>
            <a:lvl1pPr>
              <a:defRPr/>
            </a:lvl1pPr>
          </a:lstStyle>
          <a:p>
            <a:fld id="{C87D692E-D682-4468-BFC2-55E82249E9BF}" type="slidenum">
              <a:rPr lang="en-GB" altLang="en-US"/>
              <a:pPr/>
              <a:t>‹#›</a:t>
            </a:fld>
            <a:endParaRPr lang="en-GB" altLang="en-US"/>
          </a:p>
        </p:txBody>
      </p:sp>
    </p:spTree>
    <p:extLst>
      <p:ext uri="{BB962C8B-B14F-4D97-AF65-F5344CB8AC3E}">
        <p14:creationId xmlns:p14="http://schemas.microsoft.com/office/powerpoint/2010/main" val="246500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861175" y="803275"/>
            <a:ext cx="2017713" cy="528320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804863" y="803275"/>
            <a:ext cx="5903912" cy="528320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5" name="Rectangle 12"/>
          <p:cNvSpPr>
            <a:spLocks noGrp="1" noChangeArrowheads="1"/>
          </p:cNvSpPr>
          <p:nvPr>
            <p:ph type="ftr" sz="quarter" idx="11"/>
          </p:nvPr>
        </p:nvSpPr>
        <p:spPr>
          <a:ln/>
        </p:spPr>
        <p:txBody>
          <a:bodyPr/>
          <a:lstStyle>
            <a:lvl1pPr>
              <a:defRPr/>
            </a:lvl1pPr>
          </a:lstStyle>
          <a:p>
            <a:r>
              <a:rPr lang="en-GB" altLang="en-US"/>
              <a:t>ALMANAC</a:t>
            </a:r>
          </a:p>
        </p:txBody>
      </p:sp>
      <p:sp>
        <p:nvSpPr>
          <p:cNvPr id="6" name="Rectangle 13"/>
          <p:cNvSpPr>
            <a:spLocks noGrp="1" noChangeArrowheads="1"/>
          </p:cNvSpPr>
          <p:nvPr>
            <p:ph type="sldNum" sz="quarter" idx="12"/>
          </p:nvPr>
        </p:nvSpPr>
        <p:spPr>
          <a:ln/>
        </p:spPr>
        <p:txBody>
          <a:bodyPr/>
          <a:lstStyle>
            <a:lvl1pPr>
              <a:defRPr/>
            </a:lvl1pPr>
          </a:lstStyle>
          <a:p>
            <a:fld id="{E4DD2804-095A-4A57-9B9C-EE8A32CE08F1}" type="slidenum">
              <a:rPr lang="en-GB" altLang="en-US"/>
              <a:pPr/>
              <a:t>‹#›</a:t>
            </a:fld>
            <a:endParaRPr lang="en-GB" altLang="en-US"/>
          </a:p>
        </p:txBody>
      </p:sp>
    </p:spTree>
    <p:extLst>
      <p:ext uri="{BB962C8B-B14F-4D97-AF65-F5344CB8AC3E}">
        <p14:creationId xmlns:p14="http://schemas.microsoft.com/office/powerpoint/2010/main" val="1055124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16" name="Titel 1"/>
          <p:cNvSpPr>
            <a:spLocks noGrp="1"/>
          </p:cNvSpPr>
          <p:nvPr>
            <p:ph type="title"/>
          </p:nvPr>
        </p:nvSpPr>
        <p:spPr>
          <a:xfrm>
            <a:off x="804863" y="803275"/>
            <a:ext cx="8026400" cy="766763"/>
          </a:xfrm>
        </p:spPr>
        <p:txBody>
          <a:bodyPr/>
          <a:lstStyle/>
          <a:p>
            <a:r>
              <a:rPr lang="da-DK" dirty="0" smtClean="0"/>
              <a:t>Klik for at redigere titeltypografi i masteren</a:t>
            </a:r>
            <a:endParaRPr lang="da-DK" dirty="0"/>
          </a:p>
        </p:txBody>
      </p:sp>
      <p:sp>
        <p:nvSpPr>
          <p:cNvPr id="15" name="Segnaposto numero diapositiva 5"/>
          <p:cNvSpPr txBox="1">
            <a:spLocks/>
          </p:cNvSpPr>
          <p:nvPr userDrawn="1"/>
        </p:nvSpPr>
        <p:spPr>
          <a:xfrm>
            <a:off x="8378425" y="6597891"/>
            <a:ext cx="406800" cy="234000"/>
          </a:xfrm>
          <a:prstGeom prst="rect">
            <a:avLst/>
          </a:prstGeom>
        </p:spPr>
        <p:txBody>
          <a:bodyPr vert="horz" lIns="0" tIns="0" rIns="0" bIns="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A8038-4C57-491F-8A10-08CE76AEEA07}" type="slidenum">
              <a:rPr lang="it-IT" sz="1000" b="1" smtClean="0">
                <a:solidFill>
                  <a:schemeClr val="bg1"/>
                </a:solidFill>
                <a:latin typeface="Segoe UI" panose="020B0502040204020203" pitchFamily="34" charset="0"/>
                <a:ea typeface="Segoe UI" panose="020B0502040204020203" pitchFamily="34" charset="0"/>
                <a:cs typeface="Segoe UI" panose="020B0502040204020203" pitchFamily="34" charset="0"/>
              </a:rPr>
              <a:pPr/>
              <a:t>‹#›</a:t>
            </a:fld>
            <a:endParaRPr lang="it-IT"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11"/>
          <p:cNvSpPr>
            <a:spLocks noGrp="1" noChangeArrowheads="1"/>
          </p:cNvSpPr>
          <p:nvPr>
            <p:ph type="dt" sz="half" idx="10"/>
          </p:nvPr>
        </p:nvSpPr>
        <p:spPr>
          <a:xfrm>
            <a:off x="0" y="6383338"/>
            <a:ext cx="2130425" cy="474662"/>
          </a:xfrm>
          <a:ln/>
        </p:spPr>
        <p:txBody>
          <a:bodyPr/>
          <a:lstStyle>
            <a:lvl1pPr>
              <a:defRPr/>
            </a:lvl1pPr>
          </a:lstStyle>
          <a:p>
            <a:r>
              <a:rPr lang="en-US" altLang="en-US" smtClean="0"/>
              <a:t>2th June 2016</a:t>
            </a:r>
            <a:endParaRPr lang="en-GB" altLang="en-US" dirty="0"/>
          </a:p>
        </p:txBody>
      </p:sp>
      <p:sp>
        <p:nvSpPr>
          <p:cNvPr id="9" name="Rectangle 12"/>
          <p:cNvSpPr>
            <a:spLocks noGrp="1" noChangeArrowheads="1"/>
          </p:cNvSpPr>
          <p:nvPr>
            <p:ph type="ftr" sz="quarter" idx="11"/>
          </p:nvPr>
        </p:nvSpPr>
        <p:spPr>
          <a:xfrm>
            <a:off x="2260600" y="6383338"/>
            <a:ext cx="5411788" cy="474662"/>
          </a:xfrm>
          <a:ln/>
        </p:spPr>
        <p:txBody>
          <a:bodyPr/>
          <a:lstStyle>
            <a:lvl1pPr>
              <a:defRPr/>
            </a:lvl1pPr>
          </a:lstStyle>
          <a:p>
            <a:pPr algn="ctr"/>
            <a:r>
              <a:rPr lang="en-GB" altLang="en-US" dirty="0" smtClean="0"/>
              <a:t>ALMANAC</a:t>
            </a:r>
            <a:endParaRPr lang="en-GB" altLang="en-US" dirty="0"/>
          </a:p>
        </p:txBody>
      </p:sp>
      <p:sp>
        <p:nvSpPr>
          <p:cNvPr id="14" name="Pladsholder til indhold 2"/>
          <p:cNvSpPr>
            <a:spLocks noGrp="1"/>
          </p:cNvSpPr>
          <p:nvPr>
            <p:ph idx="1"/>
          </p:nvPr>
        </p:nvSpPr>
        <p:spPr>
          <a:xfrm>
            <a:off x="838200" y="1672908"/>
            <a:ext cx="8040688" cy="4533582"/>
          </a:xfrm>
        </p:spPr>
        <p:txBody>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extLst>
      <p:ext uri="{BB962C8B-B14F-4D97-AF65-F5344CB8AC3E}">
        <p14:creationId xmlns:p14="http://schemas.microsoft.com/office/powerpoint/2010/main" val="12622804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stazione di sezione">
    <p:spTree>
      <p:nvGrpSpPr>
        <p:cNvPr id="1" name=""/>
        <p:cNvGrpSpPr/>
        <p:nvPr/>
      </p:nvGrpSpPr>
      <p:grpSpPr>
        <a:xfrm>
          <a:off x="0" y="0"/>
          <a:ext cx="0" cy="0"/>
          <a:chOff x="0" y="0"/>
          <a:chExt cx="0" cy="0"/>
        </a:xfrm>
      </p:grpSpPr>
      <p:sp>
        <p:nvSpPr>
          <p:cNvPr id="8" name="Rettangolo 7"/>
          <p:cNvSpPr/>
          <p:nvPr userDrawn="1"/>
        </p:nvSpPr>
        <p:spPr>
          <a:xfrm>
            <a:off x="0" y="0"/>
            <a:ext cx="9144000" cy="72000"/>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Segnaposto numero diapositiva 4"/>
          <p:cNvSpPr>
            <a:spLocks noGrp="1"/>
          </p:cNvSpPr>
          <p:nvPr>
            <p:ph type="sldNum" sz="quarter" idx="12"/>
          </p:nvPr>
        </p:nvSpPr>
        <p:spPr>
          <a:xfrm>
            <a:off x="8317225" y="6597891"/>
            <a:ext cx="468000" cy="234000"/>
          </a:xfrm>
          <a:prstGeom prst="rect">
            <a:avLst/>
          </a:prstGeom>
        </p:spPr>
        <p:txBody>
          <a:bodyPr lIns="0" tIns="0" rIns="0" bIns="0"/>
          <a:lstStyle>
            <a:lvl1pPr algn="r">
              <a:defRPr sz="10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21AC0EC-1129-43E0-9895-354ED8DF3CF1}" type="slidenum">
              <a:rPr lang="it-IT" smtClean="0"/>
              <a:pPr/>
              <a:t>‹#›</a:t>
            </a:fld>
            <a:endParaRPr lang="it-IT" dirty="0"/>
          </a:p>
        </p:txBody>
      </p:sp>
      <p:sp>
        <p:nvSpPr>
          <p:cNvPr id="14" name="Content Placeholder 2"/>
          <p:cNvSpPr>
            <a:spLocks noGrp="1"/>
          </p:cNvSpPr>
          <p:nvPr>
            <p:ph idx="1" hasCustomPrompt="1"/>
          </p:nvPr>
        </p:nvSpPr>
        <p:spPr>
          <a:xfrm>
            <a:off x="363225" y="4873798"/>
            <a:ext cx="8424000" cy="285752"/>
          </a:xfrm>
          <a:prstGeom prst="rect">
            <a:avLst/>
          </a:prstGeom>
        </p:spPr>
        <p:txBody>
          <a:bodyPr lIns="0" tIns="0" rIns="0" bIns="0">
            <a:spAutoFit/>
          </a:bodyPr>
          <a:lstStyle>
            <a:lvl1pPr algn="l">
              <a:buNone/>
              <a:defRPr sz="1800" b="0" i="1" cap="all" baseline="0">
                <a:solidFill>
                  <a:srgbClr val="A1A3A5"/>
                </a:solidFill>
                <a:latin typeface="Segoe UI" panose="020B0502040204020203" pitchFamily="34" charset="0"/>
                <a:ea typeface="Segoe UI" panose="020B0502040204020203" pitchFamily="34" charset="0"/>
                <a:cs typeface="Segoe UI" pitchFamily="34" charset="0"/>
              </a:defRPr>
            </a:lvl1pPr>
          </a:lstStyle>
          <a:p>
            <a:pPr lvl="0"/>
            <a:r>
              <a:rPr lang="it-IT" dirty="0" smtClean="0"/>
              <a:t>SOTTOTITOLO</a:t>
            </a:r>
            <a:endParaRPr lang="it-IT" dirty="0"/>
          </a:p>
        </p:txBody>
      </p:sp>
      <p:sp>
        <p:nvSpPr>
          <p:cNvPr id="15" name="Segnaposto titolo 1"/>
          <p:cNvSpPr>
            <a:spLocks noGrp="1"/>
          </p:cNvSpPr>
          <p:nvPr>
            <p:ph type="title" hasCustomPrompt="1"/>
          </p:nvPr>
        </p:nvSpPr>
        <p:spPr>
          <a:xfrm>
            <a:off x="363225" y="3860800"/>
            <a:ext cx="8424000" cy="369332"/>
          </a:xfrm>
          <a:prstGeom prst="rect">
            <a:avLst/>
          </a:prstGeom>
        </p:spPr>
        <p:txBody>
          <a:bodyPr vert="horz" lIns="0" tIns="0" rIns="0" bIns="0" rtlCol="0" anchor="ctr">
            <a:spAutoFit/>
          </a:bodyPr>
          <a:lstStyle>
            <a:lvl1pPr algn="l">
              <a:defRPr sz="2400" b="1" cap="all" baseline="0">
                <a:solidFill>
                  <a:srgbClr val="0079C1"/>
                </a:solidFill>
                <a:latin typeface="Segoe UI" panose="020B0502040204020203" pitchFamily="34" charset="0"/>
                <a:ea typeface="Segoe UI" panose="020B0502040204020203" pitchFamily="34" charset="0"/>
                <a:cs typeface="Segoe UI" panose="020B0502040204020203" pitchFamily="34" charset="0"/>
              </a:defRPr>
            </a:lvl1pPr>
          </a:lstStyle>
          <a:p>
            <a:r>
              <a:rPr lang="it-IT" dirty="0" smtClean="0"/>
              <a:t>FARE CLIC PER MODIFICARE LO STILE DEL TITOLO</a:t>
            </a:r>
            <a:endParaRPr lang="it-IT" dirty="0"/>
          </a:p>
        </p:txBody>
      </p:sp>
      <p:sp>
        <p:nvSpPr>
          <p:cNvPr id="9" name="Footer Placeholder 3"/>
          <p:cNvSpPr txBox="1">
            <a:spLocks/>
          </p:cNvSpPr>
          <p:nvPr userDrawn="1"/>
        </p:nvSpPr>
        <p:spPr>
          <a:xfrm>
            <a:off x="358775" y="6597352"/>
            <a:ext cx="3240360" cy="234539"/>
          </a:xfrm>
          <a:prstGeom prst="rect">
            <a:avLst/>
          </a:prstGeom>
        </p:spPr>
        <p:txBody>
          <a:bodyPr vert="horz" lIns="0" tIns="0" rIns="0" bIns="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sz="1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Torino, 21°</a:t>
            </a:r>
            <a:r>
              <a:rPr lang="it-IT" sz="1000" b="1"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it-IT" sz="1000" b="1" baseline="0" dirty="0" err="1" smtClean="0">
                <a:solidFill>
                  <a:schemeClr val="bg1"/>
                </a:solidFill>
                <a:latin typeface="Segoe UI" panose="020B0502040204020203" pitchFamily="34" charset="0"/>
                <a:ea typeface="Segoe UI" panose="020B0502040204020203" pitchFamily="34" charset="0"/>
                <a:cs typeface="Segoe UI" panose="020B0502040204020203" pitchFamily="34" charset="0"/>
              </a:rPr>
              <a:t>December</a:t>
            </a:r>
            <a:r>
              <a:rPr lang="it-IT" sz="1000" b="1"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2015</a:t>
            </a:r>
            <a:endParaRPr lang="it-IT" sz="1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Footer Placeholder 3"/>
          <p:cNvSpPr txBox="1">
            <a:spLocks/>
          </p:cNvSpPr>
          <p:nvPr userDrawn="1"/>
        </p:nvSpPr>
        <p:spPr>
          <a:xfrm>
            <a:off x="3860921" y="6596463"/>
            <a:ext cx="1422158" cy="236316"/>
          </a:xfrm>
          <a:prstGeom prst="rect">
            <a:avLst/>
          </a:prstGeom>
        </p:spPr>
        <p:txBody>
          <a:bodyPr vert="horz" lIns="0" tIns="0" rIns="0" bIns="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Copyright © 2015 ISMB</a:t>
            </a:r>
          </a:p>
        </p:txBody>
      </p:sp>
    </p:spTree>
    <p:extLst>
      <p:ext uri="{BB962C8B-B14F-4D97-AF65-F5344CB8AC3E}">
        <p14:creationId xmlns:p14="http://schemas.microsoft.com/office/powerpoint/2010/main" val="9556858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dirty="0" smtClean="0"/>
              <a:t>Klik for at redigere typografi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5"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6" name="Rectangle 13"/>
          <p:cNvSpPr>
            <a:spLocks noGrp="1" noChangeArrowheads="1"/>
          </p:cNvSpPr>
          <p:nvPr>
            <p:ph type="sldNum" sz="quarter" idx="12"/>
          </p:nvPr>
        </p:nvSpPr>
        <p:spPr>
          <a:ln/>
        </p:spPr>
        <p:txBody>
          <a:bodyPr/>
          <a:lstStyle>
            <a:lvl1pPr>
              <a:defRPr/>
            </a:lvl1pPr>
          </a:lstStyle>
          <a:p>
            <a:fld id="{7E23B889-73F0-4BAF-BFCD-AA6A8F94EBAE}" type="slidenum">
              <a:rPr lang="en-GB" altLang="en-US"/>
              <a:pPr/>
              <a:t>‹#›</a:t>
            </a:fld>
            <a:endParaRPr lang="en-GB" altLang="en-US"/>
          </a:p>
        </p:txBody>
      </p:sp>
    </p:spTree>
    <p:extLst>
      <p:ext uri="{BB962C8B-B14F-4D97-AF65-F5344CB8AC3E}">
        <p14:creationId xmlns:p14="http://schemas.microsoft.com/office/powerpoint/2010/main" val="374548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5"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6" name="Rectangle 13"/>
          <p:cNvSpPr>
            <a:spLocks noGrp="1" noChangeArrowheads="1"/>
          </p:cNvSpPr>
          <p:nvPr>
            <p:ph type="sldNum" sz="quarter" idx="12"/>
          </p:nvPr>
        </p:nvSpPr>
        <p:spPr>
          <a:ln/>
        </p:spPr>
        <p:txBody>
          <a:bodyPr/>
          <a:lstStyle>
            <a:lvl1pPr>
              <a:defRPr/>
            </a:lvl1pPr>
          </a:lstStyle>
          <a:p>
            <a:fld id="{DEA09619-378A-44DB-9F70-21375895F9DF}" type="slidenum">
              <a:rPr lang="en-GB" altLang="en-US"/>
              <a:pPr/>
              <a:t>‹#›</a:t>
            </a:fld>
            <a:endParaRPr lang="en-GB" altLang="en-US"/>
          </a:p>
        </p:txBody>
      </p:sp>
    </p:spTree>
    <p:extLst>
      <p:ext uri="{BB962C8B-B14F-4D97-AF65-F5344CB8AC3E}">
        <p14:creationId xmlns:p14="http://schemas.microsoft.com/office/powerpoint/2010/main" val="328589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838200" y="2027238"/>
            <a:ext cx="3943350" cy="405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933950" y="2027238"/>
            <a:ext cx="3944938" cy="405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6"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7" name="Rectangle 13"/>
          <p:cNvSpPr>
            <a:spLocks noGrp="1" noChangeArrowheads="1"/>
          </p:cNvSpPr>
          <p:nvPr>
            <p:ph type="sldNum" sz="quarter" idx="12"/>
          </p:nvPr>
        </p:nvSpPr>
        <p:spPr>
          <a:ln/>
        </p:spPr>
        <p:txBody>
          <a:bodyPr/>
          <a:lstStyle>
            <a:lvl1pPr>
              <a:defRPr/>
            </a:lvl1pPr>
          </a:lstStyle>
          <a:p>
            <a:fld id="{CCCABB27-5575-40DF-98F7-EE4FA60A3BD7}" type="slidenum">
              <a:rPr lang="en-GB" altLang="en-US"/>
              <a:pPr/>
              <a:t>‹#›</a:t>
            </a:fld>
            <a:endParaRPr lang="en-GB" altLang="en-US"/>
          </a:p>
        </p:txBody>
      </p:sp>
    </p:spTree>
    <p:extLst>
      <p:ext uri="{BB962C8B-B14F-4D97-AF65-F5344CB8AC3E}">
        <p14:creationId xmlns:p14="http://schemas.microsoft.com/office/powerpoint/2010/main" val="3763482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8"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9" name="Rectangle 13"/>
          <p:cNvSpPr>
            <a:spLocks noGrp="1" noChangeArrowheads="1"/>
          </p:cNvSpPr>
          <p:nvPr>
            <p:ph type="sldNum" sz="quarter" idx="12"/>
          </p:nvPr>
        </p:nvSpPr>
        <p:spPr>
          <a:ln/>
        </p:spPr>
        <p:txBody>
          <a:bodyPr/>
          <a:lstStyle>
            <a:lvl1pPr>
              <a:defRPr/>
            </a:lvl1pPr>
          </a:lstStyle>
          <a:p>
            <a:fld id="{1760FBA4-B247-4F4F-9FCB-4DEF7A7A7803}" type="slidenum">
              <a:rPr lang="en-GB" altLang="en-US"/>
              <a:pPr/>
              <a:t>‹#›</a:t>
            </a:fld>
            <a:endParaRPr lang="en-GB" altLang="en-US"/>
          </a:p>
        </p:txBody>
      </p:sp>
    </p:spTree>
    <p:extLst>
      <p:ext uri="{BB962C8B-B14F-4D97-AF65-F5344CB8AC3E}">
        <p14:creationId xmlns:p14="http://schemas.microsoft.com/office/powerpoint/2010/main" val="150360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4"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5" name="Rectangle 13"/>
          <p:cNvSpPr>
            <a:spLocks noGrp="1" noChangeArrowheads="1"/>
          </p:cNvSpPr>
          <p:nvPr>
            <p:ph type="sldNum" sz="quarter" idx="12"/>
          </p:nvPr>
        </p:nvSpPr>
        <p:spPr>
          <a:ln/>
        </p:spPr>
        <p:txBody>
          <a:bodyPr/>
          <a:lstStyle>
            <a:lvl1pPr>
              <a:defRPr/>
            </a:lvl1pPr>
          </a:lstStyle>
          <a:p>
            <a:fld id="{699D70F8-5BAF-4FD3-B74B-C7C32BD00FF2}" type="slidenum">
              <a:rPr lang="en-GB" altLang="en-US"/>
              <a:pPr/>
              <a:t>‹#›</a:t>
            </a:fld>
            <a:endParaRPr lang="en-GB" altLang="en-US"/>
          </a:p>
        </p:txBody>
      </p:sp>
    </p:spTree>
    <p:extLst>
      <p:ext uri="{BB962C8B-B14F-4D97-AF65-F5344CB8AC3E}">
        <p14:creationId xmlns:p14="http://schemas.microsoft.com/office/powerpoint/2010/main" val="375901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3" name="Rectangle 12"/>
          <p:cNvSpPr>
            <a:spLocks noGrp="1" noChangeArrowheads="1"/>
          </p:cNvSpPr>
          <p:nvPr>
            <p:ph type="ftr" sz="quarter" idx="11"/>
          </p:nvPr>
        </p:nvSpPr>
        <p:spPr>
          <a:ln/>
        </p:spPr>
        <p:txBody>
          <a:bodyPr/>
          <a:lstStyle>
            <a:lvl1pPr>
              <a:defRPr/>
            </a:lvl1pPr>
          </a:lstStyle>
          <a:p>
            <a:r>
              <a:rPr lang="en-GB" altLang="en-US"/>
              <a:t>ALMANAC</a:t>
            </a:r>
          </a:p>
        </p:txBody>
      </p:sp>
      <p:sp>
        <p:nvSpPr>
          <p:cNvPr id="4" name="Rectangle 13"/>
          <p:cNvSpPr>
            <a:spLocks noGrp="1" noChangeArrowheads="1"/>
          </p:cNvSpPr>
          <p:nvPr>
            <p:ph type="sldNum" sz="quarter" idx="12"/>
          </p:nvPr>
        </p:nvSpPr>
        <p:spPr>
          <a:ln/>
        </p:spPr>
        <p:txBody>
          <a:bodyPr/>
          <a:lstStyle>
            <a:lvl1pPr>
              <a:defRPr/>
            </a:lvl1pPr>
          </a:lstStyle>
          <a:p>
            <a:fld id="{C74C268E-AFE6-4D84-BD81-010DA366FCAC}" type="slidenum">
              <a:rPr lang="en-GB" altLang="en-US"/>
              <a:pPr/>
              <a:t>‹#›</a:t>
            </a:fld>
            <a:endParaRPr lang="en-GB" altLang="en-US"/>
          </a:p>
        </p:txBody>
      </p:sp>
    </p:spTree>
    <p:extLst>
      <p:ext uri="{BB962C8B-B14F-4D97-AF65-F5344CB8AC3E}">
        <p14:creationId xmlns:p14="http://schemas.microsoft.com/office/powerpoint/2010/main" val="192429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6" name="Rectangle 12"/>
          <p:cNvSpPr>
            <a:spLocks noGrp="1" noChangeArrowheads="1"/>
          </p:cNvSpPr>
          <p:nvPr>
            <p:ph type="ftr" sz="quarter" idx="11"/>
          </p:nvPr>
        </p:nvSpPr>
        <p:spPr>
          <a:ln/>
        </p:spPr>
        <p:txBody>
          <a:bodyPr/>
          <a:lstStyle>
            <a:lvl1pPr>
              <a:defRPr/>
            </a:lvl1pPr>
          </a:lstStyle>
          <a:p>
            <a:pPr algn="ctr"/>
            <a:r>
              <a:rPr lang="en-GB" altLang="en-US" dirty="0" smtClean="0"/>
              <a:t>ALMANAC</a:t>
            </a:r>
            <a:endParaRPr lang="en-GB" altLang="en-US" dirty="0"/>
          </a:p>
        </p:txBody>
      </p:sp>
      <p:sp>
        <p:nvSpPr>
          <p:cNvPr id="7" name="Rectangle 13"/>
          <p:cNvSpPr>
            <a:spLocks noGrp="1" noChangeArrowheads="1"/>
          </p:cNvSpPr>
          <p:nvPr>
            <p:ph type="sldNum" sz="quarter" idx="12"/>
          </p:nvPr>
        </p:nvSpPr>
        <p:spPr>
          <a:ln/>
        </p:spPr>
        <p:txBody>
          <a:bodyPr/>
          <a:lstStyle>
            <a:lvl1pPr>
              <a:defRPr/>
            </a:lvl1pPr>
          </a:lstStyle>
          <a:p>
            <a:fld id="{C82AF578-8DFC-4414-9451-6EE577B538B6}" type="slidenum">
              <a:rPr lang="en-GB" altLang="en-US"/>
              <a:pPr/>
              <a:t>‹#›</a:t>
            </a:fld>
            <a:endParaRPr lang="en-GB" altLang="en-US"/>
          </a:p>
        </p:txBody>
      </p:sp>
    </p:spTree>
    <p:extLst>
      <p:ext uri="{BB962C8B-B14F-4D97-AF65-F5344CB8AC3E}">
        <p14:creationId xmlns:p14="http://schemas.microsoft.com/office/powerpoint/2010/main" val="293620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Rectangle 11"/>
          <p:cNvSpPr>
            <a:spLocks noGrp="1" noChangeArrowheads="1"/>
          </p:cNvSpPr>
          <p:nvPr>
            <p:ph type="dt" sz="half" idx="10"/>
          </p:nvPr>
        </p:nvSpPr>
        <p:spPr>
          <a:ln/>
        </p:spPr>
        <p:txBody>
          <a:bodyPr/>
          <a:lstStyle>
            <a:lvl1pPr>
              <a:defRPr/>
            </a:lvl1pPr>
          </a:lstStyle>
          <a:p>
            <a:r>
              <a:rPr lang="en-US" altLang="en-US" smtClean="0"/>
              <a:t>2th June 2016</a:t>
            </a:r>
            <a:endParaRPr lang="en-GB" altLang="en-US"/>
          </a:p>
        </p:txBody>
      </p:sp>
      <p:sp>
        <p:nvSpPr>
          <p:cNvPr id="6" name="Rectangle 12"/>
          <p:cNvSpPr>
            <a:spLocks noGrp="1" noChangeArrowheads="1"/>
          </p:cNvSpPr>
          <p:nvPr>
            <p:ph type="ftr" sz="quarter" idx="11"/>
          </p:nvPr>
        </p:nvSpPr>
        <p:spPr>
          <a:ln/>
        </p:spPr>
        <p:txBody>
          <a:bodyPr/>
          <a:lstStyle>
            <a:lvl1pPr>
              <a:defRPr/>
            </a:lvl1pPr>
          </a:lstStyle>
          <a:p>
            <a:r>
              <a:rPr lang="en-GB" altLang="en-US"/>
              <a:t>ALMANAC</a:t>
            </a:r>
          </a:p>
        </p:txBody>
      </p:sp>
      <p:sp>
        <p:nvSpPr>
          <p:cNvPr id="7" name="Rectangle 13"/>
          <p:cNvSpPr>
            <a:spLocks noGrp="1" noChangeArrowheads="1"/>
          </p:cNvSpPr>
          <p:nvPr>
            <p:ph type="sldNum" sz="quarter" idx="12"/>
          </p:nvPr>
        </p:nvSpPr>
        <p:spPr>
          <a:ln/>
        </p:spPr>
        <p:txBody>
          <a:bodyPr/>
          <a:lstStyle>
            <a:lvl1pPr>
              <a:defRPr/>
            </a:lvl1pPr>
          </a:lstStyle>
          <a:p>
            <a:fld id="{AA62C312-FB9E-4AC4-9100-7C691644B34D}" type="slidenum">
              <a:rPr lang="en-GB" altLang="en-US"/>
              <a:pPr/>
              <a:t>‹#›</a:t>
            </a:fld>
            <a:endParaRPr lang="en-GB" altLang="en-US"/>
          </a:p>
        </p:txBody>
      </p:sp>
    </p:spTree>
    <p:extLst>
      <p:ext uri="{BB962C8B-B14F-4D97-AF65-F5344CB8AC3E}">
        <p14:creationId xmlns:p14="http://schemas.microsoft.com/office/powerpoint/2010/main" val="34953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ttangolo 6"/>
          <p:cNvSpPr>
            <a:spLocks noChangeArrowheads="1"/>
          </p:cNvSpPr>
          <p:nvPr/>
        </p:nvSpPr>
        <p:spPr bwMode="white">
          <a:xfrm>
            <a:off x="0" y="6308725"/>
            <a:ext cx="9144000" cy="549275"/>
          </a:xfrm>
          <a:prstGeom prst="rect">
            <a:avLst/>
          </a:prstGeom>
          <a:solidFill>
            <a:srgbClr val="729EF7"/>
          </a:solidFill>
          <a:ln w="50800" cap="rnd" cmpd="dbl" algn="ctr">
            <a:noFill/>
            <a:miter lim="800000"/>
            <a:headEnd/>
            <a:tailEnd/>
          </a:ln>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1027" name="AutoShape 9"/>
          <p:cNvSpPr>
            <a:spLocks noGrp="1" noChangeArrowheads="1"/>
          </p:cNvSpPr>
          <p:nvPr>
            <p:ph type="title"/>
          </p:nvPr>
        </p:nvSpPr>
        <p:spPr bwMode="auto">
          <a:xfrm>
            <a:off x="804863" y="803275"/>
            <a:ext cx="8026400" cy="766763"/>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10"/>
          <p:cNvSpPr>
            <a:spLocks noGrp="1" noChangeArrowheads="1"/>
          </p:cNvSpPr>
          <p:nvPr>
            <p:ph type="body" idx="1"/>
          </p:nvPr>
        </p:nvSpPr>
        <p:spPr bwMode="auto">
          <a:xfrm>
            <a:off x="838200" y="2027238"/>
            <a:ext cx="8040688"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p:txBody>
      </p:sp>
      <p:sp>
        <p:nvSpPr>
          <p:cNvPr id="291851" name="Rectangle 11"/>
          <p:cNvSpPr>
            <a:spLocks noGrp="1" noChangeArrowheads="1"/>
          </p:cNvSpPr>
          <p:nvPr>
            <p:ph type="dt" sz="half" idx="2"/>
          </p:nvPr>
        </p:nvSpPr>
        <p:spPr bwMode="auto">
          <a:xfrm>
            <a:off x="0" y="6383338"/>
            <a:ext cx="2130425" cy="474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a:solidFill>
                  <a:srgbClr val="EAEAEA"/>
                </a:solidFill>
              </a:defRPr>
            </a:lvl1pPr>
          </a:lstStyle>
          <a:p>
            <a:r>
              <a:rPr lang="en-US" altLang="en-US" smtClean="0"/>
              <a:t>2th June 2016</a:t>
            </a:r>
            <a:endParaRPr lang="en-GB" altLang="en-US"/>
          </a:p>
        </p:txBody>
      </p:sp>
      <p:sp>
        <p:nvSpPr>
          <p:cNvPr id="291852" name="Rectangle 12"/>
          <p:cNvSpPr>
            <a:spLocks noGrp="1" noChangeArrowheads="1"/>
          </p:cNvSpPr>
          <p:nvPr>
            <p:ph type="ftr" sz="quarter" idx="3"/>
          </p:nvPr>
        </p:nvSpPr>
        <p:spPr bwMode="auto">
          <a:xfrm>
            <a:off x="2260600" y="6383338"/>
            <a:ext cx="5411788" cy="474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a:solidFill>
                  <a:srgbClr val="EAEAEA"/>
                </a:solidFill>
              </a:defRPr>
            </a:lvl1pPr>
          </a:lstStyle>
          <a:p>
            <a:pPr algn="ctr"/>
            <a:r>
              <a:rPr lang="en-GB" altLang="en-US" dirty="0" smtClean="0"/>
              <a:t>ALMANAC</a:t>
            </a:r>
            <a:endParaRPr lang="en-GB" altLang="en-US" dirty="0"/>
          </a:p>
        </p:txBody>
      </p:sp>
      <p:sp>
        <p:nvSpPr>
          <p:cNvPr id="291853" name="Rectangle 13"/>
          <p:cNvSpPr>
            <a:spLocks noGrp="1" noChangeArrowheads="1"/>
          </p:cNvSpPr>
          <p:nvPr>
            <p:ph type="sldNum" sz="quarter" idx="4"/>
          </p:nvPr>
        </p:nvSpPr>
        <p:spPr bwMode="auto">
          <a:xfrm>
            <a:off x="8556625" y="6369050"/>
            <a:ext cx="587375" cy="488950"/>
          </a:xfrm>
          <a:prstGeom prst="rect">
            <a:avLst/>
          </a:prstGeom>
          <a:noFill/>
          <a:ln w="9525">
            <a:noFill/>
            <a:miter lim="800000"/>
            <a:headEnd/>
            <a:tailEnd/>
          </a:ln>
          <a:effectLst/>
        </p:spPr>
        <p:txBody>
          <a:bodyPr vert="horz" wrap="square" lIns="18000" tIns="45720" rIns="18000" bIns="45720" numCol="1" anchor="ctr" anchorCtr="1" compatLnSpc="1">
            <a:prstTxWarp prst="textNoShape">
              <a:avLst/>
            </a:prstTxWarp>
          </a:bodyPr>
          <a:lstStyle>
            <a:lvl1pPr>
              <a:defRPr sz="1600" b="1">
                <a:solidFill>
                  <a:srgbClr val="EAEAEA"/>
                </a:solidFill>
              </a:defRPr>
            </a:lvl1pPr>
          </a:lstStyle>
          <a:p>
            <a:fld id="{57085A60-2363-4CF3-9688-15BB3AF779BD}" type="slidenum">
              <a:rPr lang="en-GB" altLang="en-US"/>
              <a:pPr/>
              <a:t>‹#›</a:t>
            </a:fld>
            <a:endParaRPr lang="en-GB" altLang="en-US"/>
          </a:p>
        </p:txBody>
      </p:sp>
      <p:pic>
        <p:nvPicPr>
          <p:cNvPr id="1032" name="Picture 23" descr="almanac_logotyp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8050" y="131763"/>
            <a:ext cx="1725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 id="2147483770" r:id="rId2"/>
    <p:sldLayoutId id="2147483769" r:id="rId3"/>
    <p:sldLayoutId id="2147483768" r:id="rId4"/>
    <p:sldLayoutId id="2147483767" r:id="rId5"/>
    <p:sldLayoutId id="2147483766" r:id="rId6"/>
    <p:sldLayoutId id="2147483765" r:id="rId7"/>
    <p:sldLayoutId id="2147483764" r:id="rId8"/>
    <p:sldLayoutId id="2147483763" r:id="rId9"/>
    <p:sldLayoutId id="2147483762" r:id="rId10"/>
    <p:sldLayoutId id="2147483761" r:id="rId11"/>
    <p:sldLayoutId id="2147483772" r:id="rId12"/>
    <p:sldLayoutId id="2147483773" r:id="rId13"/>
  </p:sldLayoutIdLst>
  <p:hf sldNum="0" hdr="0"/>
  <p:txStyles>
    <p:titleStyle>
      <a:lvl1pPr marL="261938" algn="l" rtl="0" eaLnBrk="0" fontAlgn="base" hangingPunct="0">
        <a:lnSpc>
          <a:spcPct val="90000"/>
        </a:lnSpc>
        <a:spcBef>
          <a:spcPct val="0"/>
        </a:spcBef>
        <a:spcAft>
          <a:spcPct val="0"/>
        </a:spcAft>
        <a:defRPr sz="2800" b="1">
          <a:solidFill>
            <a:schemeClr val="tx2"/>
          </a:solidFill>
          <a:latin typeface="+mj-lt"/>
          <a:ea typeface="+mj-ea"/>
          <a:cs typeface="+mj-cs"/>
        </a:defRPr>
      </a:lvl1pPr>
      <a:lvl2pPr marL="261938" algn="l" rtl="0" eaLnBrk="0" fontAlgn="base" hangingPunct="0">
        <a:lnSpc>
          <a:spcPct val="90000"/>
        </a:lnSpc>
        <a:spcBef>
          <a:spcPct val="0"/>
        </a:spcBef>
        <a:spcAft>
          <a:spcPct val="0"/>
        </a:spcAft>
        <a:defRPr sz="2800" b="1">
          <a:solidFill>
            <a:schemeClr val="tx2"/>
          </a:solidFill>
          <a:latin typeface="Arial" charset="0"/>
          <a:cs typeface="Arial" charset="0"/>
        </a:defRPr>
      </a:lvl2pPr>
      <a:lvl3pPr marL="261938" algn="l" rtl="0" eaLnBrk="0" fontAlgn="base" hangingPunct="0">
        <a:lnSpc>
          <a:spcPct val="90000"/>
        </a:lnSpc>
        <a:spcBef>
          <a:spcPct val="0"/>
        </a:spcBef>
        <a:spcAft>
          <a:spcPct val="0"/>
        </a:spcAft>
        <a:defRPr sz="2800" b="1">
          <a:solidFill>
            <a:schemeClr val="tx2"/>
          </a:solidFill>
          <a:latin typeface="Arial" charset="0"/>
          <a:cs typeface="Arial" charset="0"/>
        </a:defRPr>
      </a:lvl3pPr>
      <a:lvl4pPr marL="261938" algn="l" rtl="0" eaLnBrk="0" fontAlgn="base" hangingPunct="0">
        <a:lnSpc>
          <a:spcPct val="90000"/>
        </a:lnSpc>
        <a:spcBef>
          <a:spcPct val="0"/>
        </a:spcBef>
        <a:spcAft>
          <a:spcPct val="0"/>
        </a:spcAft>
        <a:defRPr sz="2800" b="1">
          <a:solidFill>
            <a:schemeClr val="tx2"/>
          </a:solidFill>
          <a:latin typeface="Arial" charset="0"/>
          <a:cs typeface="Arial" charset="0"/>
        </a:defRPr>
      </a:lvl4pPr>
      <a:lvl5pPr marL="261938"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719138" algn="l" rtl="0" fontAlgn="base">
        <a:lnSpc>
          <a:spcPct val="90000"/>
        </a:lnSpc>
        <a:spcBef>
          <a:spcPct val="0"/>
        </a:spcBef>
        <a:spcAft>
          <a:spcPct val="0"/>
        </a:spcAft>
        <a:defRPr sz="2800" b="1">
          <a:solidFill>
            <a:schemeClr val="tx2"/>
          </a:solidFill>
          <a:latin typeface="Arial" charset="0"/>
          <a:cs typeface="Arial" charset="0"/>
        </a:defRPr>
      </a:lvl6pPr>
      <a:lvl7pPr marL="1176338" algn="l" rtl="0" fontAlgn="base">
        <a:lnSpc>
          <a:spcPct val="90000"/>
        </a:lnSpc>
        <a:spcBef>
          <a:spcPct val="0"/>
        </a:spcBef>
        <a:spcAft>
          <a:spcPct val="0"/>
        </a:spcAft>
        <a:defRPr sz="2800" b="1">
          <a:solidFill>
            <a:schemeClr val="tx2"/>
          </a:solidFill>
          <a:latin typeface="Arial" charset="0"/>
          <a:cs typeface="Arial" charset="0"/>
        </a:defRPr>
      </a:lvl7pPr>
      <a:lvl8pPr marL="1633538" algn="l" rtl="0" fontAlgn="base">
        <a:lnSpc>
          <a:spcPct val="90000"/>
        </a:lnSpc>
        <a:spcBef>
          <a:spcPct val="0"/>
        </a:spcBef>
        <a:spcAft>
          <a:spcPct val="0"/>
        </a:spcAft>
        <a:defRPr sz="2800" b="1">
          <a:solidFill>
            <a:schemeClr val="tx2"/>
          </a:solidFill>
          <a:latin typeface="Arial" charset="0"/>
          <a:cs typeface="Arial" charset="0"/>
        </a:defRPr>
      </a:lvl8pPr>
      <a:lvl9pPr marL="2090738" algn="l" rtl="0" fontAlgn="base">
        <a:lnSpc>
          <a:spcPct val="90000"/>
        </a:lnSpc>
        <a:spcBef>
          <a:spcPct val="0"/>
        </a:spcBef>
        <a:spcAft>
          <a:spcPct val="0"/>
        </a:spcAft>
        <a:defRPr sz="28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l"/>
        <a:defRPr sz="2000">
          <a:solidFill>
            <a:schemeClr val="hlink"/>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000">
          <a:solidFill>
            <a:schemeClr val="hlink"/>
          </a:solidFill>
          <a:latin typeface="+mn-lt"/>
          <a:cs typeface="+mn-cs"/>
        </a:defRPr>
      </a:lvl2pPr>
      <a:lvl3pPr marL="1143000" indent="-228600" algn="l" rtl="0" eaLnBrk="0" fontAlgn="base" hangingPunct="0">
        <a:spcBef>
          <a:spcPct val="20000"/>
        </a:spcBef>
        <a:spcAft>
          <a:spcPct val="0"/>
        </a:spcAft>
        <a:buClr>
          <a:srgbClr val="008000"/>
        </a:buClr>
        <a:buSzPct val="75000"/>
        <a:buFont typeface="Wingdings" panose="05000000000000000000" pitchFamily="2" charset="2"/>
        <a:buChar char="§"/>
        <a:defRPr>
          <a:solidFill>
            <a:schemeClr val="hlink"/>
          </a:solidFill>
          <a:latin typeface="+mn-lt"/>
          <a:cs typeface="+mn-cs"/>
        </a:defRPr>
      </a:lvl3pPr>
      <a:lvl4pPr marL="1600200" indent="-228600" algn="l" rtl="0" eaLnBrk="0" fontAlgn="base" hangingPunct="0">
        <a:spcBef>
          <a:spcPct val="20000"/>
        </a:spcBef>
        <a:spcAft>
          <a:spcPct val="0"/>
        </a:spcAft>
        <a:buClr>
          <a:schemeClr val="tx1"/>
        </a:buClr>
        <a:buSzPct val="80000"/>
        <a:buFont typeface="Wingdings" panose="05000000000000000000" pitchFamily="2" charset="2"/>
        <a:buChar char="§"/>
        <a:defRPr sz="1600">
          <a:solidFill>
            <a:schemeClr val="hlink"/>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32.png"/><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almanac-lab.alexandra.dk/" TargetMode="Externa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wmf"/><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AutoShape 7"/>
          <p:cNvSpPr>
            <a:spLocks noGrp="1" noChangeArrowheads="1"/>
          </p:cNvSpPr>
          <p:nvPr>
            <p:ph type="ctrTitle"/>
          </p:nvPr>
        </p:nvSpPr>
        <p:spPr>
          <a:solidFill>
            <a:srgbClr val="C0C0C0">
              <a:alpha val="35001"/>
            </a:srgbClr>
          </a:solidFill>
        </p:spPr>
        <p:txBody>
          <a:bodyPr/>
          <a:lstStyle/>
          <a:p>
            <a:pPr eaLnBrk="1" hangingPunct="1">
              <a:defRPr/>
            </a:pPr>
            <a:r>
              <a:rPr lang="en-GB" dirty="0" smtClean="0"/>
              <a:t>ALMANAC – Main tangible outcomes</a:t>
            </a:r>
            <a:endParaRPr lang="da-DK" dirty="0" smtClean="0"/>
          </a:p>
        </p:txBody>
      </p:sp>
      <p:sp>
        <p:nvSpPr>
          <p:cNvPr id="3075" name="Rectangle 8"/>
          <p:cNvSpPr>
            <a:spLocks noGrp="1" noChangeArrowheads="1"/>
          </p:cNvSpPr>
          <p:nvPr>
            <p:ph type="subTitle" idx="1"/>
          </p:nvPr>
        </p:nvSpPr>
        <p:spPr>
          <a:xfrm>
            <a:off x="161924" y="4533900"/>
            <a:ext cx="4595813" cy="2171700"/>
          </a:xfrm>
        </p:spPr>
        <p:txBody>
          <a:bodyPr/>
          <a:lstStyle/>
          <a:p>
            <a:pPr eaLnBrk="1" hangingPunct="1"/>
            <a:endParaRPr lang="en-GB" altLang="en-US" dirty="0" smtClean="0"/>
          </a:p>
          <a:p>
            <a:pPr eaLnBrk="1" hangingPunct="1"/>
            <a:r>
              <a:rPr lang="en-GB" altLang="en-US" dirty="0" err="1" smtClean="0"/>
              <a:t>IoT</a:t>
            </a:r>
            <a:r>
              <a:rPr lang="en-GB" altLang="en-US" dirty="0" smtClean="0"/>
              <a:t> week 2016	</a:t>
            </a:r>
          </a:p>
          <a:p>
            <a:pPr eaLnBrk="1" hangingPunct="1"/>
            <a:r>
              <a:rPr lang="en-GB" altLang="en-US" dirty="0" smtClean="0"/>
              <a:t>2</a:t>
            </a:r>
            <a:r>
              <a:rPr lang="en-GB" altLang="en-US" baseline="30000" dirty="0" smtClean="0"/>
              <a:t>nd</a:t>
            </a:r>
            <a:r>
              <a:rPr lang="en-GB" altLang="en-US" dirty="0" smtClean="0"/>
              <a:t> </a:t>
            </a:r>
            <a:r>
              <a:rPr lang="en-GB" altLang="en-US" dirty="0" smtClean="0"/>
              <a:t>June 2016	</a:t>
            </a:r>
          </a:p>
          <a:p>
            <a:pPr eaLnBrk="1" hangingPunct="1"/>
            <a:r>
              <a:rPr lang="en-GB" altLang="en-US" dirty="0" smtClean="0"/>
              <a:t>Maria Teresa Delgado</a:t>
            </a:r>
          </a:p>
          <a:p>
            <a:pPr eaLnBrk="1" hangingPunct="1"/>
            <a:r>
              <a:rPr lang="en-GB" altLang="en-US" i="1" dirty="0" err="1" smtClean="0"/>
              <a:t>Istituto</a:t>
            </a:r>
            <a:r>
              <a:rPr lang="en-GB" altLang="en-US" i="1" dirty="0" smtClean="0"/>
              <a:t> </a:t>
            </a:r>
            <a:r>
              <a:rPr lang="en-GB" altLang="en-US" i="1" dirty="0" err="1" smtClean="0"/>
              <a:t>Superiore</a:t>
            </a:r>
            <a:r>
              <a:rPr lang="en-GB" altLang="en-US" i="1" dirty="0" smtClean="0"/>
              <a:t> Mario </a:t>
            </a:r>
            <a:r>
              <a:rPr lang="en-GB" altLang="en-US" i="1" dirty="0" err="1" smtClean="0"/>
              <a:t>Boella</a:t>
            </a:r>
            <a:r>
              <a:rPr lang="en-GB" altLang="en-US" i="1" dirty="0" smtClean="0"/>
              <a:t> (ISMB)</a:t>
            </a:r>
            <a:endParaRPr lang="da-DK" altLang="en-US" i="1"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620055"/>
            <a:ext cx="8424000" cy="461665"/>
          </a:xfrm>
        </p:spPr>
        <p:txBody>
          <a:bodyPr/>
          <a:lstStyle/>
          <a:p>
            <a:pPr algn="ctr"/>
            <a:r>
              <a:rPr lang="it-IT" dirty="0" smtClean="0"/>
              <a:t>ALMANAC «WASTE </a:t>
            </a:r>
            <a:r>
              <a:rPr lang="it-IT" dirty="0" err="1" smtClean="0"/>
              <a:t>Pilot</a:t>
            </a:r>
            <a:r>
              <a:rPr lang="it-IT" dirty="0" smtClean="0"/>
              <a:t> Deployment»</a:t>
            </a:r>
            <a:endParaRPr lang="en-US" dirty="0"/>
          </a:p>
        </p:txBody>
      </p:sp>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grpSp>
        <p:nvGrpSpPr>
          <p:cNvPr id="39" name="Gruppo 38"/>
          <p:cNvGrpSpPr/>
          <p:nvPr/>
        </p:nvGrpSpPr>
        <p:grpSpPr>
          <a:xfrm>
            <a:off x="-528320" y="4273560"/>
            <a:ext cx="3381425" cy="2171690"/>
            <a:chOff x="-528320" y="2471430"/>
            <a:chExt cx="3381425" cy="2171690"/>
          </a:xfrm>
        </p:grpSpPr>
        <p:cxnSp>
          <p:nvCxnSpPr>
            <p:cNvPr id="40" name="Connettore 1 39"/>
            <p:cNvCxnSpPr/>
            <p:nvPr/>
          </p:nvCxnSpPr>
          <p:spPr>
            <a:xfrm>
              <a:off x="395536" y="3075806"/>
              <a:ext cx="216024" cy="792088"/>
            </a:xfrm>
            <a:prstGeom prst="line">
              <a:avLst/>
            </a:prstGeom>
            <a:noFill/>
            <a:ln w="19050" cap="flat" cmpd="sng" algn="ctr">
              <a:solidFill>
                <a:srgbClr val="4BACC6"/>
              </a:solidFill>
              <a:prstDash val="solid"/>
            </a:ln>
            <a:effectLst/>
          </p:spPr>
        </p:cxnSp>
        <p:graphicFrame>
          <p:nvGraphicFramePr>
            <p:cNvPr id="41" name="Diagramma 40"/>
            <p:cNvGraphicFramePr/>
            <p:nvPr>
              <p:extLst/>
            </p:nvPr>
          </p:nvGraphicFramePr>
          <p:xfrm>
            <a:off x="-528320" y="2471430"/>
            <a:ext cx="3381425" cy="2171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Immagine 41"/>
            <p:cNvPicPr>
              <a:picLocks noChangeAspect="1"/>
            </p:cNvPicPr>
            <p:nvPr/>
          </p:nvPicPr>
          <p:blipFill>
            <a:blip r:embed="rId8">
              <a:clrChange>
                <a:clrFrom>
                  <a:srgbClr val="FFFFFF"/>
                </a:clrFrom>
                <a:clrTo>
                  <a:srgbClr val="FFFFFF">
                    <a:alpha val="0"/>
                  </a:srgbClr>
                </a:clrTo>
              </a:clrChange>
            </a:blip>
            <a:stretch>
              <a:fillRect/>
            </a:stretch>
          </p:blipFill>
          <p:spPr>
            <a:xfrm>
              <a:off x="577921" y="3154202"/>
              <a:ext cx="549259" cy="509790"/>
            </a:xfrm>
            <a:prstGeom prst="rect">
              <a:avLst/>
            </a:prstGeom>
            <a:scene3d>
              <a:camera prst="isometricTopUp">
                <a:rot lat="0" lon="0" rev="0"/>
              </a:camera>
              <a:lightRig rig="threePt" dir="t"/>
            </a:scene3d>
          </p:spPr>
        </p:pic>
      </p:grpSp>
      <p:pic>
        <p:nvPicPr>
          <p:cNvPr id="43" name="Immagine 42"/>
          <p:cNvPicPr>
            <a:picLocks noChangeAspect="1"/>
          </p:cNvPicPr>
          <p:nvPr/>
        </p:nvPicPr>
        <p:blipFill>
          <a:blip r:embed="rId9"/>
          <a:stretch>
            <a:fillRect/>
          </a:stretch>
        </p:blipFill>
        <p:spPr>
          <a:xfrm>
            <a:off x="5905065" y="2097514"/>
            <a:ext cx="1094337" cy="1020188"/>
          </a:xfrm>
          <a:prstGeom prst="rect">
            <a:avLst/>
          </a:prstGeom>
          <a:ln>
            <a:noFill/>
          </a:ln>
        </p:spPr>
      </p:pic>
      <p:pic>
        <p:nvPicPr>
          <p:cNvPr id="44" name="Immagine 43"/>
          <p:cNvPicPr>
            <a:picLocks noChangeAspect="1"/>
          </p:cNvPicPr>
          <p:nvPr/>
        </p:nvPicPr>
        <p:blipFill rotWithShape="1">
          <a:blip r:embed="rId10"/>
          <a:srcRect l="5664" t="17579" r="45874" b="5840"/>
          <a:stretch/>
        </p:blipFill>
        <p:spPr>
          <a:xfrm>
            <a:off x="2335874" y="2098948"/>
            <a:ext cx="6808127" cy="3323964"/>
          </a:xfrm>
          <a:prstGeom prst="rect">
            <a:avLst/>
          </a:prstGeom>
        </p:spPr>
      </p:pic>
      <p:sp>
        <p:nvSpPr>
          <p:cNvPr id="45" name="Ovale 44"/>
          <p:cNvSpPr>
            <a:spLocks noChangeAspect="1"/>
          </p:cNvSpPr>
          <p:nvPr/>
        </p:nvSpPr>
        <p:spPr>
          <a:xfrm>
            <a:off x="6058955" y="4353733"/>
            <a:ext cx="134999" cy="13499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a:ea typeface="+mn-ea"/>
              <a:cs typeface="+mn-cs"/>
            </a:endParaRPr>
          </a:p>
        </p:txBody>
      </p:sp>
      <p:sp>
        <p:nvSpPr>
          <p:cNvPr id="46" name="Ovale 45"/>
          <p:cNvSpPr>
            <a:spLocks noChangeAspect="1"/>
          </p:cNvSpPr>
          <p:nvPr/>
        </p:nvSpPr>
        <p:spPr>
          <a:xfrm>
            <a:off x="4121430" y="3517423"/>
            <a:ext cx="134999" cy="134999"/>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a:ea typeface="+mn-ea"/>
              <a:cs typeface="+mn-cs"/>
            </a:endParaRPr>
          </a:p>
        </p:txBody>
      </p:sp>
      <p:sp>
        <p:nvSpPr>
          <p:cNvPr id="47" name="Figura a mano libera 46"/>
          <p:cNvSpPr/>
          <p:nvPr/>
        </p:nvSpPr>
        <p:spPr>
          <a:xfrm>
            <a:off x="6064797" y="2362105"/>
            <a:ext cx="2861668" cy="2119872"/>
          </a:xfrm>
          <a:custGeom>
            <a:avLst/>
            <a:gdLst>
              <a:gd name="connsiteX0" fmla="*/ 0 w 3850640"/>
              <a:gd name="connsiteY0" fmla="*/ 2733040 h 2885440"/>
              <a:gd name="connsiteX1" fmla="*/ 2153920 w 3850640"/>
              <a:gd name="connsiteY1" fmla="*/ 0 h 2885440"/>
              <a:gd name="connsiteX2" fmla="*/ 3850640 w 3850640"/>
              <a:gd name="connsiteY2" fmla="*/ 1849120 h 2885440"/>
              <a:gd name="connsiteX3" fmla="*/ 142240 w 3850640"/>
              <a:gd name="connsiteY3" fmla="*/ 2885440 h 2885440"/>
              <a:gd name="connsiteX4" fmla="*/ 0 w 3850640"/>
              <a:gd name="connsiteY4" fmla="*/ 2733040 h 288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40" h="2885440">
                <a:moveTo>
                  <a:pt x="0" y="2733040"/>
                </a:moveTo>
                <a:lnTo>
                  <a:pt x="2153920" y="0"/>
                </a:lnTo>
                <a:lnTo>
                  <a:pt x="3850640" y="1849120"/>
                </a:lnTo>
                <a:lnTo>
                  <a:pt x="142240" y="2885440"/>
                </a:lnTo>
                <a:lnTo>
                  <a:pt x="0" y="2733040"/>
                </a:lnTo>
                <a:close/>
              </a:path>
            </a:pathLst>
          </a:custGeom>
          <a:solidFill>
            <a:srgbClr val="FF0000">
              <a:alpha val="5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a:ea typeface="+mn-ea"/>
              <a:cs typeface="+mn-cs"/>
            </a:endParaRPr>
          </a:p>
        </p:txBody>
      </p:sp>
      <p:pic>
        <p:nvPicPr>
          <p:cNvPr id="48" name="Immagine 47"/>
          <p:cNvPicPr>
            <a:picLocks noChangeAspect="1"/>
          </p:cNvPicPr>
          <p:nvPr/>
        </p:nvPicPr>
        <p:blipFill>
          <a:blip r:embed="rId11"/>
          <a:stretch>
            <a:fillRect/>
          </a:stretch>
        </p:blipFill>
        <p:spPr>
          <a:xfrm>
            <a:off x="7597224" y="2355352"/>
            <a:ext cx="1402545" cy="1458000"/>
          </a:xfrm>
          <a:prstGeom prst="rect">
            <a:avLst/>
          </a:prstGeom>
        </p:spPr>
      </p:pic>
      <p:sp>
        <p:nvSpPr>
          <p:cNvPr id="49" name="Rettangolo arrotondato 48"/>
          <p:cNvSpPr/>
          <p:nvPr/>
        </p:nvSpPr>
        <p:spPr>
          <a:xfrm>
            <a:off x="81208" y="2362105"/>
            <a:ext cx="2162368" cy="1866381"/>
          </a:xfrm>
          <a:prstGeom prst="roundRect">
            <a:avLst>
              <a:gd name="adj" fmla="val 0"/>
            </a:avLst>
          </a:prstGeom>
          <a:solidFill>
            <a:srgbClr val="FFFFFF">
              <a:alpha val="80000"/>
            </a:srgbClr>
          </a:solidFill>
          <a:ln w="25400" cap="flat" cmpd="sng" algn="ctr">
            <a:noFill/>
            <a:prstDash val="solid"/>
          </a:ln>
          <a:effectLst/>
        </p:spPr>
        <p:txBody>
          <a:bodyPr lIns="0" rIns="0" rtlCol="0" anchor="ctr"/>
          <a:lstStyle/>
          <a:p>
            <a:pPr marL="69057"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err="1"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Concerning</a:t>
            </a:r>
            <a:r>
              <a:rPr kumimoji="0" lang="it-IT" sz="1400" b="1" i="0" u="none" strike="noStrike" kern="0" cap="none" spc="0" normalizeH="0" baseline="0" noProof="0" dirty="0"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 2 </a:t>
            </a:r>
            <a:r>
              <a:rPr kumimoji="0" lang="it-IT" sz="1400" b="1" i="0" u="none" strike="noStrike" kern="0" cap="none" spc="0" normalizeH="0" baseline="0" noProof="0" dirty="0" err="1"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UEIs</a:t>
            </a:r>
            <a:endParaRPr kumimoji="0" lang="it-IT" sz="1400" b="1" i="0" u="none" strike="noStrike" kern="0" cap="none" spc="0" normalizeH="0" baseline="0" noProof="0" dirty="0"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69057" marR="0" lvl="0" indent="0" defTabSz="914400" eaLnBrk="1" fontAlgn="auto" latinLnBrk="0" hangingPunct="1">
              <a:lnSpc>
                <a:spcPct val="100000"/>
              </a:lnSpc>
              <a:spcBef>
                <a:spcPts val="0"/>
              </a:spcBef>
              <a:spcAft>
                <a:spcPts val="0"/>
              </a:spcAft>
              <a:buClrTx/>
              <a:buSzTx/>
              <a:buFontTx/>
              <a:buNone/>
              <a:tabLst/>
              <a:defRPr/>
            </a:pPr>
            <a:endParaRPr lang="it-IT" sz="1400" b="1" kern="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marL="69057"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Actors </a:t>
            </a:r>
            <a:r>
              <a:rPr kumimoji="0" lang="it-IT" sz="1400" b="1" i="0" u="none" strike="noStrike" kern="0" cap="none" spc="0" normalizeH="0" baseline="0" noProof="0" dirty="0" err="1">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involved</a:t>
            </a:r>
            <a:r>
              <a:rPr kumimoji="0" lang="it-IT" sz="14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t>
            </a:r>
          </a:p>
          <a:p>
            <a:pPr marL="354807"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it-IT" sz="1400" b="0" i="0" u="none" strike="noStrike" kern="0" cap="none" spc="0" normalizeH="0" baseline="0" noProof="0" dirty="0" err="1">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Citizens</a:t>
            </a:r>
            <a:r>
              <a:rPr kumimoji="0" lang="it-IT" sz="14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t>
            </a:r>
            <a:endParaRPr kumimoji="0" lang="en-US" sz="14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269875" marR="0" lvl="1" indent="88900" defTabSz="914400" eaLnBrk="1" fontAlgn="auto" latinLnBrk="0" hangingPunct="1">
              <a:lnSpc>
                <a:spcPct val="114000"/>
              </a:lnSpc>
              <a:spcBef>
                <a:spcPts val="0"/>
              </a:spcBef>
              <a:spcAft>
                <a:spcPts val="0"/>
              </a:spcAft>
              <a:buClrTx/>
              <a:buSzPct val="90000"/>
              <a:buFontTx/>
              <a:buNone/>
              <a:tabLst/>
              <a:defRPr/>
            </a:pPr>
            <a:r>
              <a:rPr kumimoji="0" lang="en-US" sz="12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300 Families</a:t>
            </a:r>
          </a:p>
          <a:p>
            <a:pPr marL="269875" marR="0" lvl="1" indent="88900" defTabSz="914400" eaLnBrk="1" fontAlgn="auto" latinLnBrk="0" hangingPunct="1">
              <a:lnSpc>
                <a:spcPct val="114000"/>
              </a:lnSpc>
              <a:spcBef>
                <a:spcPts val="0"/>
              </a:spcBef>
              <a:spcAft>
                <a:spcPts val="0"/>
              </a:spcAft>
              <a:buClrTx/>
              <a:buSzPct val="90000"/>
              <a:buFontTx/>
              <a:buNone/>
              <a:tabLst/>
              <a:defRPr/>
            </a:pPr>
            <a:r>
              <a:rPr kumimoji="0" lang="en-US" sz="1200" b="1"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90 commercial activities</a:t>
            </a:r>
          </a:p>
          <a:p>
            <a:pPr marL="354807"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it-IT" sz="14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AMIAT</a:t>
            </a:r>
          </a:p>
          <a:p>
            <a:pPr marL="354807"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it-IT" sz="1400" b="0" i="0" u="none" strike="noStrike" kern="0" cap="none" spc="0" normalizeH="0" baseline="0" noProof="0" dirty="0" err="1"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NordEngineering</a:t>
            </a:r>
            <a:r>
              <a:rPr kumimoji="0" lang="it-IT" sz="1400" b="0" i="0" u="none" strike="noStrike" kern="0" cap="none" spc="0" normalizeH="0" baseline="0" noProof="0" dirty="0"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it-IT" sz="1400" b="0" i="0" u="none" strike="noStrike" kern="0" cap="none" spc="0" normalizeH="0" baseline="0" noProof="0" dirty="0" err="1" smtClean="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rPr>
              <a:t>NGWay</a:t>
            </a:r>
            <a:endParaRPr kumimoji="0" lang="en-US" sz="1400" b="0" i="0" u="none" strike="noStrike" kern="0" cap="none" spc="0" normalizeH="0" baseline="0" noProof="0" dirty="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6"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36576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45"/>
                                        </p:tgtEl>
                                        <p:attrNameLst>
                                          <p:attrName>style.color</p:attrName>
                                        </p:attrNameLst>
                                      </p:cBhvr>
                                      <p:to>
                                        <a:srgbClr val="FF9900"/>
                                      </p:to>
                                    </p:animClr>
                                    <p:animClr clrSpc="rgb" dir="cw">
                                      <p:cBhvr>
                                        <p:cTn id="7" dur="250" autoRev="1" fill="remove"/>
                                        <p:tgtEl>
                                          <p:spTgt spid="45"/>
                                        </p:tgtEl>
                                        <p:attrNameLst>
                                          <p:attrName>fillcolor</p:attrName>
                                        </p:attrNameLst>
                                      </p:cBhvr>
                                      <p:to>
                                        <a:srgbClr val="FF9900"/>
                                      </p:to>
                                    </p:animClr>
                                    <p:set>
                                      <p:cBhvr>
                                        <p:cTn id="8" dur="250" autoRev="1" fill="remove"/>
                                        <p:tgtEl>
                                          <p:spTgt spid="45"/>
                                        </p:tgtEl>
                                        <p:attrNameLst>
                                          <p:attrName>fill.type</p:attrName>
                                        </p:attrNameLst>
                                      </p:cBhvr>
                                      <p:to>
                                        <p:strVal val="solid"/>
                                      </p:to>
                                    </p:set>
                                    <p:set>
                                      <p:cBhvr>
                                        <p:cTn id="9" dur="250" autoRev="1" fill="remove"/>
                                        <p:tgtEl>
                                          <p:spTgt spid="45"/>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46"/>
                                        </p:tgtEl>
                                        <p:attrNameLst>
                                          <p:attrName>style.color</p:attrName>
                                        </p:attrNameLst>
                                      </p:cBhvr>
                                      <p:to>
                                        <a:srgbClr val="FF9900"/>
                                      </p:to>
                                    </p:animClr>
                                    <p:animClr clrSpc="rgb" dir="cw">
                                      <p:cBhvr>
                                        <p:cTn id="12" dur="250" autoRev="1" fill="remove"/>
                                        <p:tgtEl>
                                          <p:spTgt spid="46"/>
                                        </p:tgtEl>
                                        <p:attrNameLst>
                                          <p:attrName>fillcolor</p:attrName>
                                        </p:attrNameLst>
                                      </p:cBhvr>
                                      <p:to>
                                        <a:srgbClr val="FF9900"/>
                                      </p:to>
                                    </p:animClr>
                                    <p:set>
                                      <p:cBhvr>
                                        <p:cTn id="13" dur="250" autoRev="1" fill="remove"/>
                                        <p:tgtEl>
                                          <p:spTgt spid="46"/>
                                        </p:tgtEl>
                                        <p:attrNameLst>
                                          <p:attrName>fill.type</p:attrName>
                                        </p:attrNameLst>
                                      </p:cBhvr>
                                      <p:to>
                                        <p:strVal val="solid"/>
                                      </p:to>
                                    </p:set>
                                    <p:set>
                                      <p:cBhvr>
                                        <p:cTn id="14" dur="250" autoRev="1" fill="remove"/>
                                        <p:tgtEl>
                                          <p:spTgt spid="4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
        <p:nvSpPr>
          <p:cNvPr id="31" name="Segnaposto piè di pagina 30"/>
          <p:cNvSpPr>
            <a:spLocks noGrp="1"/>
          </p:cNvSpPr>
          <p:nvPr>
            <p:ph type="ftr" sz="quarter" idx="11"/>
          </p:nvPr>
        </p:nvSpPr>
        <p:spPr/>
        <p:txBody>
          <a:bodyPr/>
          <a:lstStyle/>
          <a:p>
            <a:pPr algn="ctr"/>
            <a:r>
              <a:rPr lang="en-GB" altLang="en-US" smtClean="0"/>
              <a:t>ALMANAC</a:t>
            </a:r>
            <a:endParaRPr lang="en-GB" altLang="en-US" dirty="0"/>
          </a:p>
        </p:txBody>
      </p:sp>
      <p:sp>
        <p:nvSpPr>
          <p:cNvPr id="34" name="Titolo 1"/>
          <p:cNvSpPr txBox="1">
            <a:spLocks/>
          </p:cNvSpPr>
          <p:nvPr/>
        </p:nvSpPr>
        <p:spPr bwMode="auto">
          <a:xfrm>
            <a:off x="395536" y="620055"/>
            <a:ext cx="8424000" cy="461665"/>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lvl1pPr marL="261938" algn="l" rtl="0" eaLnBrk="0" fontAlgn="base" hangingPunct="0">
              <a:lnSpc>
                <a:spcPct val="90000"/>
              </a:lnSpc>
              <a:spcBef>
                <a:spcPct val="0"/>
              </a:spcBef>
              <a:spcAft>
                <a:spcPct val="0"/>
              </a:spcAft>
              <a:defRPr sz="2800" b="1">
                <a:solidFill>
                  <a:schemeClr val="tx2"/>
                </a:solidFill>
                <a:latin typeface="+mj-lt"/>
                <a:ea typeface="+mj-ea"/>
                <a:cs typeface="+mj-cs"/>
              </a:defRPr>
            </a:lvl1pPr>
            <a:lvl2pPr marL="261938" algn="l" rtl="0" eaLnBrk="0" fontAlgn="base" hangingPunct="0">
              <a:lnSpc>
                <a:spcPct val="90000"/>
              </a:lnSpc>
              <a:spcBef>
                <a:spcPct val="0"/>
              </a:spcBef>
              <a:spcAft>
                <a:spcPct val="0"/>
              </a:spcAft>
              <a:defRPr sz="2800" b="1">
                <a:solidFill>
                  <a:schemeClr val="tx2"/>
                </a:solidFill>
                <a:latin typeface="Arial" charset="0"/>
                <a:cs typeface="Arial" charset="0"/>
              </a:defRPr>
            </a:lvl2pPr>
            <a:lvl3pPr marL="261938" algn="l" rtl="0" eaLnBrk="0" fontAlgn="base" hangingPunct="0">
              <a:lnSpc>
                <a:spcPct val="90000"/>
              </a:lnSpc>
              <a:spcBef>
                <a:spcPct val="0"/>
              </a:spcBef>
              <a:spcAft>
                <a:spcPct val="0"/>
              </a:spcAft>
              <a:defRPr sz="2800" b="1">
                <a:solidFill>
                  <a:schemeClr val="tx2"/>
                </a:solidFill>
                <a:latin typeface="Arial" charset="0"/>
                <a:cs typeface="Arial" charset="0"/>
              </a:defRPr>
            </a:lvl3pPr>
            <a:lvl4pPr marL="261938" algn="l" rtl="0" eaLnBrk="0" fontAlgn="base" hangingPunct="0">
              <a:lnSpc>
                <a:spcPct val="90000"/>
              </a:lnSpc>
              <a:spcBef>
                <a:spcPct val="0"/>
              </a:spcBef>
              <a:spcAft>
                <a:spcPct val="0"/>
              </a:spcAft>
              <a:defRPr sz="2800" b="1">
                <a:solidFill>
                  <a:schemeClr val="tx2"/>
                </a:solidFill>
                <a:latin typeface="Arial" charset="0"/>
                <a:cs typeface="Arial" charset="0"/>
              </a:defRPr>
            </a:lvl4pPr>
            <a:lvl5pPr marL="261938"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719138" algn="l" rtl="0" fontAlgn="base">
              <a:lnSpc>
                <a:spcPct val="90000"/>
              </a:lnSpc>
              <a:spcBef>
                <a:spcPct val="0"/>
              </a:spcBef>
              <a:spcAft>
                <a:spcPct val="0"/>
              </a:spcAft>
              <a:defRPr sz="2800" b="1">
                <a:solidFill>
                  <a:schemeClr val="tx2"/>
                </a:solidFill>
                <a:latin typeface="Arial" charset="0"/>
                <a:cs typeface="Arial" charset="0"/>
              </a:defRPr>
            </a:lvl6pPr>
            <a:lvl7pPr marL="1176338" algn="l" rtl="0" fontAlgn="base">
              <a:lnSpc>
                <a:spcPct val="90000"/>
              </a:lnSpc>
              <a:spcBef>
                <a:spcPct val="0"/>
              </a:spcBef>
              <a:spcAft>
                <a:spcPct val="0"/>
              </a:spcAft>
              <a:defRPr sz="2800" b="1">
                <a:solidFill>
                  <a:schemeClr val="tx2"/>
                </a:solidFill>
                <a:latin typeface="Arial" charset="0"/>
                <a:cs typeface="Arial" charset="0"/>
              </a:defRPr>
            </a:lvl7pPr>
            <a:lvl8pPr marL="1633538" algn="l" rtl="0" fontAlgn="base">
              <a:lnSpc>
                <a:spcPct val="90000"/>
              </a:lnSpc>
              <a:spcBef>
                <a:spcPct val="0"/>
              </a:spcBef>
              <a:spcAft>
                <a:spcPct val="0"/>
              </a:spcAft>
              <a:defRPr sz="2800" b="1">
                <a:solidFill>
                  <a:schemeClr val="tx2"/>
                </a:solidFill>
                <a:latin typeface="Arial" charset="0"/>
                <a:cs typeface="Arial" charset="0"/>
              </a:defRPr>
            </a:lvl8pPr>
            <a:lvl9pPr marL="2090738" algn="l" rtl="0" fontAlgn="base">
              <a:lnSpc>
                <a:spcPct val="90000"/>
              </a:lnSpc>
              <a:spcBef>
                <a:spcPct val="0"/>
              </a:spcBef>
              <a:spcAft>
                <a:spcPct val="0"/>
              </a:spcAft>
              <a:defRPr sz="2800" b="1">
                <a:solidFill>
                  <a:schemeClr val="tx2"/>
                </a:solidFill>
                <a:latin typeface="Arial" charset="0"/>
                <a:cs typeface="Arial" charset="0"/>
              </a:defRPr>
            </a:lvl9pPr>
          </a:lstStyle>
          <a:p>
            <a:pPr algn="ctr"/>
            <a:r>
              <a:rPr lang="it-IT" kern="0" dirty="0" smtClean="0"/>
              <a:t>ALMANAC «WASTE </a:t>
            </a:r>
            <a:r>
              <a:rPr lang="it-IT" kern="0" dirty="0" err="1" smtClean="0"/>
              <a:t>Pilot</a:t>
            </a:r>
            <a:r>
              <a:rPr lang="it-IT" kern="0" dirty="0" smtClean="0"/>
              <a:t> Deployment»</a:t>
            </a:r>
            <a:endParaRPr lang="en-US" kern="0" dirty="0"/>
          </a:p>
        </p:txBody>
      </p:sp>
      <p:sp>
        <p:nvSpPr>
          <p:cNvPr id="66" name="Freccia in su 65"/>
          <p:cNvSpPr/>
          <p:nvPr/>
        </p:nvSpPr>
        <p:spPr>
          <a:xfrm>
            <a:off x="3416489" y="1690257"/>
            <a:ext cx="1378984" cy="1100947"/>
          </a:xfrm>
          <a:prstGeom prst="upArrow">
            <a:avLst>
              <a:gd name="adj1" fmla="val 69156"/>
              <a:gd name="adj2" fmla="val 21392"/>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t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rgbClr val="3F3F3F"/>
                </a:solidFill>
                <a:effectLst/>
                <a:uLnTx/>
                <a:uFillTx/>
                <a:latin typeface="Calibri"/>
                <a:ea typeface="+mn-ea"/>
                <a:cs typeface="+mn-cs"/>
              </a:rPr>
              <a:t>Open </a:t>
            </a:r>
            <a:r>
              <a:rPr kumimoji="0" lang="it-IT" sz="1800" b="1" i="0" u="none" strike="noStrike" kern="0" cap="none" spc="0" normalizeH="0" baseline="0" noProof="0" dirty="0" err="1" smtClean="0">
                <a:ln>
                  <a:noFill/>
                </a:ln>
                <a:solidFill>
                  <a:srgbClr val="3F3F3F"/>
                </a:solidFill>
                <a:effectLst/>
                <a:uLnTx/>
                <a:uFillTx/>
                <a:latin typeface="Calibri"/>
                <a:ea typeface="+mn-ea"/>
                <a:cs typeface="+mn-cs"/>
              </a:rPr>
              <a:t>APIs</a:t>
            </a:r>
            <a:endParaRPr kumimoji="0" lang="en-US" sz="1800" b="1" i="0" u="none" strike="noStrike" kern="0" cap="none" spc="0" normalizeH="0" baseline="0" noProof="0" dirty="0">
              <a:ln>
                <a:noFill/>
              </a:ln>
              <a:solidFill>
                <a:srgbClr val="3F3F3F"/>
              </a:solidFill>
              <a:effectLst/>
              <a:uLnTx/>
              <a:uFillTx/>
              <a:latin typeface="Calibri"/>
              <a:ea typeface="+mn-ea"/>
              <a:cs typeface="+mn-cs"/>
            </a:endParaRPr>
          </a:p>
        </p:txBody>
      </p:sp>
      <p:pic>
        <p:nvPicPr>
          <p:cNvPr id="67" name="Picture 22" descr="http://viaggidialex.altervista.org/images/torino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22" y="1218612"/>
            <a:ext cx="1549478" cy="1322521"/>
          </a:xfrm>
          <a:prstGeom prst="rect">
            <a:avLst/>
          </a:prstGeom>
          <a:noFill/>
          <a:extLst>
            <a:ext uri="{909E8E84-426E-40DD-AFC4-6F175D3DCCD1}">
              <a14:hiddenFill xmlns:a14="http://schemas.microsoft.com/office/drawing/2010/main">
                <a:solidFill>
                  <a:srgbClr val="FFFFFF"/>
                </a:solidFill>
              </a14:hiddenFill>
            </a:ext>
          </a:extLst>
        </p:spPr>
      </p:pic>
      <p:pic>
        <p:nvPicPr>
          <p:cNvPr id="68" name="Immagine 6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855" b="89588" l="34867" r="63862">
                        <a14:foregroundMark x1="42676" y1="75908" x2="42252" y2="82264"/>
                        <a14:foregroundMark x1="38438" y1="81598" x2="42494" y2="80690"/>
                        <a14:foregroundMark x1="39528" y1="84140" x2="38801" y2="85291"/>
                        <a14:foregroundMark x1="47639" y1="83354" x2="50363" y2="84201"/>
                        <a14:foregroundMark x1="51998" y1="83535" x2="54600" y2="83596"/>
                        <a14:foregroundMark x1="56659" y1="84080" x2="57748" y2="84988"/>
                        <a14:foregroundMark x1="38862" y1="75182" x2="37651" y2="79056"/>
                      </a14:backgroundRemoval>
                    </a14:imgEffect>
                  </a14:imgLayer>
                </a14:imgProps>
              </a:ext>
              <a:ext uri="{28A0092B-C50C-407E-A947-70E740481C1C}">
                <a14:useLocalDpi xmlns:a14="http://schemas.microsoft.com/office/drawing/2010/main" val="0"/>
              </a:ext>
            </a:extLst>
          </a:blip>
          <a:srcRect l="35300" t="69950" r="36350" b="11151"/>
          <a:stretch/>
        </p:blipFill>
        <p:spPr>
          <a:xfrm>
            <a:off x="6151060" y="4671063"/>
            <a:ext cx="3105457" cy="2070305"/>
          </a:xfrm>
          <a:prstGeom prst="rect">
            <a:avLst/>
          </a:prstGeom>
        </p:spPr>
      </p:pic>
      <p:pic>
        <p:nvPicPr>
          <p:cNvPr id="69" name="Immagine 6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896" b="50545" l="34201" r="64831"/>
                    </a14:imgEffect>
                  </a14:imgLayer>
                </a14:imgProps>
              </a:ext>
              <a:ext uri="{28A0092B-C50C-407E-A947-70E740481C1C}">
                <a14:useLocalDpi xmlns:a14="http://schemas.microsoft.com/office/drawing/2010/main" val="0"/>
              </a:ext>
            </a:extLst>
          </a:blip>
          <a:srcRect l="35300" t="11151" r="34250" b="48949"/>
          <a:stretch/>
        </p:blipFill>
        <p:spPr>
          <a:xfrm>
            <a:off x="2630108" y="5105743"/>
            <a:ext cx="1170623" cy="1533919"/>
          </a:xfrm>
          <a:prstGeom prst="rect">
            <a:avLst/>
          </a:prstGeom>
        </p:spPr>
      </p:pic>
      <p:pic>
        <p:nvPicPr>
          <p:cNvPr id="70" name="Picture 4" descr="http://www.londoncityairport.com/content/images/icons/wif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3224" y="4763063"/>
            <a:ext cx="623180" cy="564046"/>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uppo 70"/>
          <p:cNvGrpSpPr/>
          <p:nvPr/>
        </p:nvGrpSpPr>
        <p:grpSpPr>
          <a:xfrm>
            <a:off x="188359" y="5450063"/>
            <a:ext cx="1107539" cy="1021790"/>
            <a:chOff x="107504" y="4282323"/>
            <a:chExt cx="1264554" cy="1187638"/>
          </a:xfrm>
        </p:grpSpPr>
        <p:pic>
          <p:nvPicPr>
            <p:cNvPr id="72" name="Immagin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4282323"/>
              <a:ext cx="1187638" cy="1187638"/>
            </a:xfrm>
            <a:prstGeom prst="rect">
              <a:avLst/>
            </a:prstGeom>
          </p:spPr>
        </p:pic>
        <p:grpSp>
          <p:nvGrpSpPr>
            <p:cNvPr id="73" name="Gruppo 72"/>
            <p:cNvGrpSpPr/>
            <p:nvPr/>
          </p:nvGrpSpPr>
          <p:grpSpPr>
            <a:xfrm rot="1833228">
              <a:off x="987438" y="4473588"/>
              <a:ext cx="384620" cy="604863"/>
              <a:chOff x="2101877" y="1834570"/>
              <a:chExt cx="1349210" cy="2605824"/>
            </a:xfrm>
          </p:grpSpPr>
          <p:pic>
            <p:nvPicPr>
              <p:cNvPr id="74" name="Immagin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1877" y="1834570"/>
                <a:ext cx="1349210" cy="2605824"/>
              </a:xfrm>
              <a:prstGeom prst="rect">
                <a:avLst/>
              </a:prstGeom>
            </p:spPr>
          </p:pic>
          <p:pic>
            <p:nvPicPr>
              <p:cNvPr id="75" name="Immagin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357" y="2238550"/>
                <a:ext cx="1246721" cy="1766514"/>
              </a:xfrm>
              <a:prstGeom prst="rect">
                <a:avLst/>
              </a:prstGeom>
            </p:spPr>
          </p:pic>
        </p:grpSp>
      </p:grpSp>
      <p:pic>
        <p:nvPicPr>
          <p:cNvPr id="76" name="Immagine 75"/>
          <p:cNvPicPr>
            <a:picLocks noChangeAspect="1"/>
          </p:cNvPicPr>
          <p:nvPr/>
        </p:nvPicPr>
        <p:blipFill>
          <a:blip r:embed="rId11"/>
          <a:stretch>
            <a:fillRect/>
          </a:stretch>
        </p:blipFill>
        <p:spPr>
          <a:xfrm>
            <a:off x="-9035" y="5883679"/>
            <a:ext cx="1049402" cy="833900"/>
          </a:xfrm>
          <a:prstGeom prst="rect">
            <a:avLst/>
          </a:prstGeom>
        </p:spPr>
      </p:pic>
      <p:pic>
        <p:nvPicPr>
          <p:cNvPr id="77" name="Picture 4" descr="http://www.londoncityairport.com/content/images/icons/wif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40248">
            <a:off x="1158204" y="5062873"/>
            <a:ext cx="623180" cy="564046"/>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uppo 77"/>
          <p:cNvGrpSpPr/>
          <p:nvPr/>
        </p:nvGrpSpPr>
        <p:grpSpPr>
          <a:xfrm>
            <a:off x="2339752" y="2331864"/>
            <a:ext cx="3168353" cy="2071615"/>
            <a:chOff x="5724128" y="1982010"/>
            <a:chExt cx="3168353" cy="2071615"/>
          </a:xfrm>
        </p:grpSpPr>
        <p:grpSp>
          <p:nvGrpSpPr>
            <p:cNvPr id="79" name="Gruppo 78"/>
            <p:cNvGrpSpPr/>
            <p:nvPr/>
          </p:nvGrpSpPr>
          <p:grpSpPr>
            <a:xfrm>
              <a:off x="5724128" y="1982010"/>
              <a:ext cx="3168353" cy="2071615"/>
              <a:chOff x="3347863" y="2077464"/>
              <a:chExt cx="3168353" cy="2071615"/>
            </a:xfrm>
          </p:grpSpPr>
          <p:pic>
            <p:nvPicPr>
              <p:cNvPr id="81" name="Picture 16" descr="http://synapsesynergygroup.com/blog/wp-content/uploads/2014/07/cloud_computing.png"/>
              <p:cNvPicPr>
                <a:picLocks noChangeAspect="1" noChangeArrowheads="1"/>
              </p:cNvPicPr>
              <p:nvPr/>
            </p:nvPicPr>
            <p:blipFill rotWithShape="1">
              <a:blip r:embed="rId12">
                <a:duotone>
                  <a:prstClr val="black"/>
                  <a:srgbClr val="9BBB59">
                    <a:tint val="45000"/>
                    <a:satMod val="400000"/>
                  </a:srgbClr>
                </a:duotone>
                <a:extLst>
                  <a:ext uri="{28A0092B-C50C-407E-A947-70E740481C1C}">
                    <a14:useLocalDpi xmlns:a14="http://schemas.microsoft.com/office/drawing/2010/main" val="0"/>
                  </a:ext>
                </a:extLst>
              </a:blip>
              <a:srcRect l="16107" t="7353" r="16114" b="6969"/>
              <a:stretch/>
            </p:blipFill>
            <p:spPr bwMode="auto">
              <a:xfrm>
                <a:off x="3347863" y="2077464"/>
                <a:ext cx="3168353" cy="2071615"/>
              </a:xfrm>
              <a:prstGeom prst="rect">
                <a:avLst/>
              </a:prstGeom>
              <a:noFill/>
              <a:extLst>
                <a:ext uri="{909E8E84-426E-40DD-AFC4-6F175D3DCCD1}">
                  <a14:hiddenFill xmlns:a14="http://schemas.microsoft.com/office/drawing/2010/main">
                    <a:solidFill>
                      <a:srgbClr val="FFFFFF"/>
                    </a:solidFill>
                  </a14:hiddenFill>
                </a:ext>
              </a:extLst>
            </p:spPr>
          </p:pic>
          <p:pic>
            <p:nvPicPr>
              <p:cNvPr id="82" name="Immagin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1245" y="2415908"/>
                <a:ext cx="1070632" cy="1108869"/>
              </a:xfrm>
              <a:prstGeom prst="rect">
                <a:avLst/>
              </a:prstGeom>
            </p:spPr>
          </p:pic>
        </p:grpSp>
        <p:sp>
          <p:nvSpPr>
            <p:cNvPr id="80" name="Rettangolo 79"/>
            <p:cNvSpPr/>
            <p:nvPr/>
          </p:nvSpPr>
          <p:spPr>
            <a:xfrm>
              <a:off x="6720699" y="3474623"/>
              <a:ext cx="1524253"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3F3F3F"/>
                  </a:solidFill>
                  <a:effectLst/>
                  <a:uLnTx/>
                  <a:uFillTx/>
                  <a:latin typeface="Calibri"/>
                  <a:cs typeface="+mn-cs"/>
                </a:rPr>
                <a:t>ALMANAC </a:t>
              </a:r>
              <a:r>
                <a:rPr kumimoji="0" lang="it-IT" sz="1800" b="1" i="0" u="none" strike="noStrike" kern="0" cap="none" spc="0" normalizeH="0" baseline="0" noProof="0" dirty="0" smtClean="0">
                  <a:ln>
                    <a:noFill/>
                  </a:ln>
                  <a:solidFill>
                    <a:srgbClr val="3F3F3F"/>
                  </a:solidFill>
                  <a:effectLst/>
                  <a:uLnTx/>
                  <a:uFillTx/>
                  <a:latin typeface="Calibri"/>
                  <a:cs typeface="+mn-cs"/>
                </a:rPr>
                <a:t>PI</a:t>
              </a:r>
            </a:p>
          </p:txBody>
        </p:sp>
      </p:grpSp>
      <p:pic>
        <p:nvPicPr>
          <p:cNvPr id="83" name="Picture 4" descr="http://www.londoncityairport.com/content/images/icons/wif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042411" y="2772100"/>
            <a:ext cx="623180" cy="564046"/>
          </a:xfrm>
          <a:prstGeom prst="rect">
            <a:avLst/>
          </a:prstGeom>
          <a:noFill/>
          <a:extLst>
            <a:ext uri="{909E8E84-426E-40DD-AFC4-6F175D3DCCD1}">
              <a14:hiddenFill xmlns:a14="http://schemas.microsoft.com/office/drawing/2010/main">
                <a:solidFill>
                  <a:srgbClr val="FFFFFF"/>
                </a:solidFill>
              </a14:hiddenFill>
            </a:ext>
          </a:extLst>
        </p:spPr>
      </p:pic>
      <p:sp>
        <p:nvSpPr>
          <p:cNvPr id="84" name="CasellaDiTesto 83"/>
          <p:cNvSpPr txBox="1"/>
          <p:nvPr/>
        </p:nvSpPr>
        <p:spPr>
          <a:xfrm>
            <a:off x="157015" y="3335920"/>
            <a:ext cx="1800200" cy="923330"/>
          </a:xfrm>
          <a:prstGeom prst="rect">
            <a:avLst/>
          </a:prstGeom>
          <a:noFill/>
        </p:spPr>
        <p:txBody>
          <a:bodyPr wrap="square" rtlCol="0">
            <a:spAutoFit/>
          </a:bodyPr>
          <a:lstStyle/>
          <a:p>
            <a:pPr algn="ctr" fontAlgn="auto">
              <a:spcBef>
                <a:spcPts val="0"/>
              </a:spcBef>
              <a:spcAft>
                <a:spcPts val="0"/>
              </a:spcAft>
            </a:pPr>
            <a:r>
              <a:rPr lang="it-IT" dirty="0">
                <a:solidFill>
                  <a:srgbClr val="3F3F3F"/>
                </a:solidFill>
                <a:latin typeface="Calibri"/>
                <a:cs typeface="+mn-cs"/>
              </a:rPr>
              <a:t>Collaborative Citizen-</a:t>
            </a:r>
            <a:r>
              <a:rPr lang="it-IT" dirty="0" err="1">
                <a:solidFill>
                  <a:srgbClr val="3F3F3F"/>
                </a:solidFill>
                <a:latin typeface="Calibri"/>
                <a:cs typeface="+mn-cs"/>
              </a:rPr>
              <a:t>Centric</a:t>
            </a:r>
            <a:r>
              <a:rPr lang="it-IT" dirty="0">
                <a:solidFill>
                  <a:srgbClr val="3F3F3F"/>
                </a:solidFill>
                <a:latin typeface="Calibri"/>
                <a:cs typeface="+mn-cs"/>
              </a:rPr>
              <a:t> Application</a:t>
            </a:r>
            <a:endParaRPr lang="en-US" dirty="0">
              <a:solidFill>
                <a:srgbClr val="3F3F3F"/>
              </a:solidFill>
              <a:latin typeface="Calibri"/>
              <a:cs typeface="+mn-cs"/>
            </a:endParaRPr>
          </a:p>
        </p:txBody>
      </p:sp>
      <p:cxnSp>
        <p:nvCxnSpPr>
          <p:cNvPr id="85" name="Connettore 2 84"/>
          <p:cNvCxnSpPr/>
          <p:nvPr/>
        </p:nvCxnSpPr>
        <p:spPr>
          <a:xfrm flipH="1">
            <a:off x="1007604" y="4276216"/>
            <a:ext cx="1418" cy="1080000"/>
          </a:xfrm>
          <a:prstGeom prst="straightConnector1">
            <a:avLst/>
          </a:prstGeom>
          <a:noFill/>
          <a:ln w="28575" cap="flat" cmpd="sng" algn="ctr">
            <a:solidFill>
              <a:srgbClr val="4F81BD">
                <a:shade val="95000"/>
                <a:satMod val="105000"/>
              </a:srgbClr>
            </a:solidFill>
            <a:prstDash val="solid"/>
            <a:tailEnd type="triangle"/>
          </a:ln>
          <a:effectLst/>
        </p:spPr>
      </p:cxnSp>
      <p:sp>
        <p:nvSpPr>
          <p:cNvPr id="86" name="CasellaDiTesto 85"/>
          <p:cNvSpPr txBox="1"/>
          <p:nvPr/>
        </p:nvSpPr>
        <p:spPr>
          <a:xfrm>
            <a:off x="6080325" y="1415062"/>
            <a:ext cx="2819996" cy="923330"/>
          </a:xfrm>
          <a:prstGeom prst="rect">
            <a:avLst/>
          </a:prstGeom>
          <a:noFill/>
        </p:spPr>
        <p:txBody>
          <a:bodyPr wrap="square" rtlCol="0">
            <a:spAutoFit/>
          </a:bodyPr>
          <a:lstStyle/>
          <a:p>
            <a:pPr algn="ctr" fontAlgn="auto">
              <a:spcBef>
                <a:spcPts val="0"/>
              </a:spcBef>
              <a:spcAft>
                <a:spcPts val="0"/>
              </a:spcAft>
            </a:pPr>
            <a:r>
              <a:rPr lang="it-IT" dirty="0" err="1">
                <a:solidFill>
                  <a:srgbClr val="3F3F3F"/>
                </a:solidFill>
                <a:latin typeface="Calibri"/>
                <a:cs typeface="+mn-cs"/>
              </a:rPr>
              <a:t>One</a:t>
            </a:r>
            <a:r>
              <a:rPr lang="it-IT" dirty="0">
                <a:solidFill>
                  <a:srgbClr val="3F3F3F"/>
                </a:solidFill>
                <a:latin typeface="Calibri"/>
                <a:cs typeface="+mn-cs"/>
              </a:rPr>
              <a:t> of the ALMANAC Platform </a:t>
            </a:r>
            <a:r>
              <a:rPr lang="it-IT" dirty="0" err="1">
                <a:solidFill>
                  <a:srgbClr val="3F3F3F"/>
                </a:solidFill>
                <a:latin typeface="Calibri"/>
                <a:cs typeface="+mn-cs"/>
              </a:rPr>
              <a:t>instances</a:t>
            </a:r>
            <a:r>
              <a:rPr lang="it-IT" dirty="0">
                <a:solidFill>
                  <a:srgbClr val="3F3F3F"/>
                </a:solidFill>
                <a:latin typeface="Calibri"/>
                <a:cs typeface="+mn-cs"/>
              </a:rPr>
              <a:t>, </a:t>
            </a:r>
            <a:r>
              <a:rPr lang="it-IT" dirty="0" err="1">
                <a:solidFill>
                  <a:srgbClr val="3F3F3F"/>
                </a:solidFill>
                <a:latin typeface="Calibri"/>
                <a:cs typeface="+mn-cs"/>
              </a:rPr>
              <a:t>federated</a:t>
            </a:r>
            <a:r>
              <a:rPr lang="it-IT" dirty="0">
                <a:solidFill>
                  <a:srgbClr val="3F3F3F"/>
                </a:solidFill>
                <a:latin typeface="Calibri"/>
                <a:cs typeface="+mn-cs"/>
              </a:rPr>
              <a:t> with </a:t>
            </a:r>
            <a:r>
              <a:rPr lang="it-IT" dirty="0" err="1">
                <a:solidFill>
                  <a:srgbClr val="3F3F3F"/>
                </a:solidFill>
                <a:latin typeface="Calibri"/>
                <a:cs typeface="+mn-cs"/>
              </a:rPr>
              <a:t>other</a:t>
            </a:r>
            <a:r>
              <a:rPr lang="it-IT" dirty="0">
                <a:solidFill>
                  <a:srgbClr val="3F3F3F"/>
                </a:solidFill>
                <a:latin typeface="Calibri"/>
                <a:cs typeface="+mn-cs"/>
              </a:rPr>
              <a:t> </a:t>
            </a:r>
            <a:r>
              <a:rPr lang="it-IT" dirty="0" err="1">
                <a:solidFill>
                  <a:srgbClr val="3F3F3F"/>
                </a:solidFill>
                <a:latin typeface="Calibri"/>
                <a:cs typeface="+mn-cs"/>
              </a:rPr>
              <a:t>PIs</a:t>
            </a:r>
            <a:endParaRPr lang="en-US" dirty="0">
              <a:solidFill>
                <a:srgbClr val="3F3F3F"/>
              </a:solidFill>
              <a:latin typeface="Calibri"/>
              <a:cs typeface="+mn-cs"/>
            </a:endParaRPr>
          </a:p>
        </p:txBody>
      </p:sp>
      <p:cxnSp>
        <p:nvCxnSpPr>
          <p:cNvPr id="87" name="Connettore 2 86"/>
          <p:cNvCxnSpPr/>
          <p:nvPr/>
        </p:nvCxnSpPr>
        <p:spPr>
          <a:xfrm flipH="1">
            <a:off x="4889604" y="1991654"/>
            <a:ext cx="1415813" cy="987707"/>
          </a:xfrm>
          <a:prstGeom prst="straightConnector1">
            <a:avLst/>
          </a:prstGeom>
          <a:noFill/>
          <a:ln w="28575" cap="flat" cmpd="sng" algn="ctr">
            <a:solidFill>
              <a:srgbClr val="4F81BD">
                <a:shade val="95000"/>
                <a:satMod val="105000"/>
              </a:srgbClr>
            </a:solidFill>
            <a:prstDash val="solid"/>
            <a:tailEnd type="triangle"/>
          </a:ln>
          <a:effectLst/>
        </p:spPr>
      </p:cxnSp>
      <p:sp>
        <p:nvSpPr>
          <p:cNvPr id="88" name="CasellaDiTesto 87"/>
          <p:cNvSpPr txBox="1"/>
          <p:nvPr/>
        </p:nvSpPr>
        <p:spPr>
          <a:xfrm>
            <a:off x="3569432" y="5040715"/>
            <a:ext cx="2640343" cy="1200329"/>
          </a:xfrm>
          <a:prstGeom prst="rect">
            <a:avLst/>
          </a:prstGeom>
          <a:noFill/>
        </p:spPr>
        <p:txBody>
          <a:bodyPr wrap="square" rtlCol="0">
            <a:spAutoFit/>
          </a:bodyPr>
          <a:lstStyle/>
          <a:p>
            <a:pPr algn="ctr" fontAlgn="auto">
              <a:spcBef>
                <a:spcPts val="0"/>
              </a:spcBef>
              <a:spcAft>
                <a:spcPts val="0"/>
              </a:spcAft>
            </a:pPr>
            <a:r>
              <a:rPr lang="it-IT" dirty="0">
                <a:solidFill>
                  <a:srgbClr val="3F3F3F"/>
                </a:solidFill>
                <a:latin typeface="Calibri"/>
                <a:cs typeface="+mn-cs"/>
              </a:rPr>
              <a:t>UEI </a:t>
            </a:r>
            <a:r>
              <a:rPr lang="it-IT" dirty="0" err="1">
                <a:solidFill>
                  <a:srgbClr val="3F3F3F"/>
                </a:solidFill>
                <a:latin typeface="Calibri"/>
                <a:cs typeface="+mn-cs"/>
              </a:rPr>
              <a:t>equipped</a:t>
            </a:r>
            <a:r>
              <a:rPr lang="it-IT" dirty="0">
                <a:solidFill>
                  <a:srgbClr val="3F3F3F"/>
                </a:solidFill>
                <a:latin typeface="Calibri"/>
                <a:cs typeface="+mn-cs"/>
              </a:rPr>
              <a:t> with </a:t>
            </a:r>
          </a:p>
          <a:p>
            <a:pPr algn="ctr" fontAlgn="auto">
              <a:spcBef>
                <a:spcPts val="0"/>
              </a:spcBef>
              <a:spcAft>
                <a:spcPts val="0"/>
              </a:spcAft>
            </a:pPr>
            <a:r>
              <a:rPr lang="it-IT" dirty="0" err="1">
                <a:solidFill>
                  <a:srgbClr val="3F3F3F"/>
                </a:solidFill>
                <a:latin typeface="Calibri"/>
                <a:cs typeface="+mn-cs"/>
              </a:rPr>
              <a:t>fill-level</a:t>
            </a:r>
            <a:r>
              <a:rPr lang="it-IT" dirty="0">
                <a:solidFill>
                  <a:srgbClr val="3F3F3F"/>
                </a:solidFill>
                <a:latin typeface="Calibri"/>
                <a:cs typeface="+mn-cs"/>
              </a:rPr>
              <a:t> </a:t>
            </a:r>
            <a:r>
              <a:rPr lang="it-IT" dirty="0" err="1">
                <a:solidFill>
                  <a:srgbClr val="3F3F3F"/>
                </a:solidFill>
                <a:latin typeface="Calibri"/>
                <a:cs typeface="+mn-cs"/>
              </a:rPr>
              <a:t>sensors</a:t>
            </a:r>
            <a:r>
              <a:rPr lang="it-IT" dirty="0">
                <a:solidFill>
                  <a:srgbClr val="3F3F3F"/>
                </a:solidFill>
                <a:latin typeface="Calibri"/>
                <a:cs typeface="+mn-cs"/>
              </a:rPr>
              <a:t> and </a:t>
            </a:r>
            <a:r>
              <a:rPr lang="it-IT" dirty="0" err="1">
                <a:solidFill>
                  <a:srgbClr val="3F3F3F"/>
                </a:solidFill>
                <a:latin typeface="Calibri"/>
                <a:cs typeface="+mn-cs"/>
              </a:rPr>
              <a:t>access</a:t>
            </a:r>
            <a:r>
              <a:rPr lang="it-IT" dirty="0">
                <a:solidFill>
                  <a:srgbClr val="3F3F3F"/>
                </a:solidFill>
                <a:latin typeface="Calibri"/>
                <a:cs typeface="+mn-cs"/>
              </a:rPr>
              <a:t> </a:t>
            </a:r>
            <a:r>
              <a:rPr lang="it-IT" dirty="0" err="1">
                <a:solidFill>
                  <a:srgbClr val="3F3F3F"/>
                </a:solidFill>
                <a:latin typeface="Calibri"/>
                <a:cs typeface="+mn-cs"/>
              </a:rPr>
              <a:t>modules</a:t>
            </a:r>
            <a:endParaRPr lang="it-IT" dirty="0">
              <a:solidFill>
                <a:srgbClr val="3F3F3F"/>
              </a:solidFill>
              <a:latin typeface="Calibri"/>
              <a:cs typeface="+mn-cs"/>
            </a:endParaRPr>
          </a:p>
          <a:p>
            <a:pPr algn="ctr" fontAlgn="auto">
              <a:spcBef>
                <a:spcPts val="0"/>
              </a:spcBef>
              <a:spcAft>
                <a:spcPts val="0"/>
              </a:spcAft>
            </a:pPr>
            <a:r>
              <a:rPr lang="it-IT" dirty="0">
                <a:solidFill>
                  <a:srgbClr val="3F3F3F"/>
                </a:solidFill>
                <a:latin typeface="Calibri"/>
                <a:cs typeface="+mn-cs"/>
              </a:rPr>
              <a:t>(</a:t>
            </a:r>
            <a:r>
              <a:rPr lang="it-IT" dirty="0" err="1">
                <a:solidFill>
                  <a:srgbClr val="3F3F3F"/>
                </a:solidFill>
                <a:latin typeface="Calibri"/>
                <a:cs typeface="+mn-cs"/>
              </a:rPr>
              <a:t>including</a:t>
            </a:r>
            <a:r>
              <a:rPr lang="it-IT" dirty="0">
                <a:solidFill>
                  <a:srgbClr val="3F3F3F"/>
                </a:solidFill>
                <a:latin typeface="Calibri"/>
                <a:cs typeface="+mn-cs"/>
              </a:rPr>
              <a:t> solar </a:t>
            </a:r>
            <a:r>
              <a:rPr lang="it-IT" dirty="0" err="1">
                <a:solidFill>
                  <a:srgbClr val="3F3F3F"/>
                </a:solidFill>
                <a:latin typeface="Calibri"/>
                <a:cs typeface="+mn-cs"/>
              </a:rPr>
              <a:t>panels</a:t>
            </a:r>
            <a:r>
              <a:rPr lang="it-IT" dirty="0">
                <a:solidFill>
                  <a:srgbClr val="3F3F3F"/>
                </a:solidFill>
                <a:latin typeface="Calibri"/>
                <a:cs typeface="+mn-cs"/>
              </a:rPr>
              <a:t>)</a:t>
            </a:r>
            <a:endParaRPr lang="en-US" dirty="0">
              <a:solidFill>
                <a:srgbClr val="3F3F3F"/>
              </a:solidFill>
              <a:latin typeface="Calibri"/>
              <a:cs typeface="+mn-cs"/>
            </a:endParaRPr>
          </a:p>
        </p:txBody>
      </p:sp>
      <p:sp>
        <p:nvSpPr>
          <p:cNvPr id="89" name="CasellaDiTesto 88"/>
          <p:cNvSpPr txBox="1"/>
          <p:nvPr/>
        </p:nvSpPr>
        <p:spPr>
          <a:xfrm>
            <a:off x="6292583" y="3373619"/>
            <a:ext cx="2822409" cy="646331"/>
          </a:xfrm>
          <a:prstGeom prst="rect">
            <a:avLst/>
          </a:prstGeom>
          <a:noFill/>
        </p:spPr>
        <p:txBody>
          <a:bodyPr wrap="square" rtlCol="0">
            <a:spAutoFit/>
          </a:bodyPr>
          <a:lstStyle/>
          <a:p>
            <a:pPr algn="ctr" fontAlgn="auto">
              <a:spcBef>
                <a:spcPts val="0"/>
              </a:spcBef>
              <a:spcAft>
                <a:spcPts val="0"/>
              </a:spcAft>
            </a:pPr>
            <a:r>
              <a:rPr lang="it-IT" dirty="0">
                <a:solidFill>
                  <a:srgbClr val="3F3F3F"/>
                </a:solidFill>
                <a:latin typeface="Calibri"/>
                <a:cs typeface="+mn-cs"/>
              </a:rPr>
              <a:t>Waste </a:t>
            </a:r>
            <a:r>
              <a:rPr lang="it-IT" dirty="0" err="1">
                <a:solidFill>
                  <a:srgbClr val="3F3F3F"/>
                </a:solidFill>
                <a:latin typeface="Calibri"/>
                <a:cs typeface="+mn-cs"/>
              </a:rPr>
              <a:t>trucks</a:t>
            </a:r>
            <a:r>
              <a:rPr lang="it-IT" dirty="0">
                <a:solidFill>
                  <a:srgbClr val="3F3F3F"/>
                </a:solidFill>
                <a:latin typeface="Calibri"/>
                <a:cs typeface="+mn-cs"/>
              </a:rPr>
              <a:t> </a:t>
            </a:r>
            <a:r>
              <a:rPr lang="it-IT" dirty="0" err="1">
                <a:solidFill>
                  <a:srgbClr val="3F3F3F"/>
                </a:solidFill>
                <a:latin typeface="Calibri"/>
                <a:cs typeface="+mn-cs"/>
              </a:rPr>
              <a:t>equipped</a:t>
            </a:r>
            <a:r>
              <a:rPr lang="it-IT" dirty="0">
                <a:solidFill>
                  <a:srgbClr val="3F3F3F"/>
                </a:solidFill>
                <a:latin typeface="Calibri"/>
                <a:cs typeface="+mn-cs"/>
              </a:rPr>
              <a:t> with </a:t>
            </a:r>
            <a:r>
              <a:rPr lang="it-IT" dirty="0" err="1">
                <a:solidFill>
                  <a:srgbClr val="3F3F3F"/>
                </a:solidFill>
                <a:latin typeface="Calibri"/>
                <a:cs typeface="+mn-cs"/>
              </a:rPr>
              <a:t>weight</a:t>
            </a:r>
            <a:r>
              <a:rPr lang="it-IT" dirty="0">
                <a:solidFill>
                  <a:srgbClr val="3F3F3F"/>
                </a:solidFill>
                <a:latin typeface="Calibri"/>
                <a:cs typeface="+mn-cs"/>
              </a:rPr>
              <a:t> </a:t>
            </a:r>
            <a:r>
              <a:rPr lang="it-IT" dirty="0" err="1">
                <a:solidFill>
                  <a:srgbClr val="3F3F3F"/>
                </a:solidFill>
                <a:latin typeface="Calibri"/>
                <a:cs typeface="+mn-cs"/>
              </a:rPr>
              <a:t>sensor</a:t>
            </a:r>
            <a:r>
              <a:rPr lang="it-IT" dirty="0">
                <a:solidFill>
                  <a:srgbClr val="3F3F3F"/>
                </a:solidFill>
                <a:latin typeface="Calibri"/>
                <a:cs typeface="+mn-cs"/>
              </a:rPr>
              <a:t> and GPS</a:t>
            </a:r>
            <a:endParaRPr lang="en-US" dirty="0">
              <a:solidFill>
                <a:srgbClr val="3F3F3F"/>
              </a:solidFill>
              <a:latin typeface="Calibri"/>
              <a:cs typeface="+mn-cs"/>
            </a:endParaRPr>
          </a:p>
        </p:txBody>
      </p:sp>
      <p:cxnSp>
        <p:nvCxnSpPr>
          <p:cNvPr id="90" name="Connettore 2 89"/>
          <p:cNvCxnSpPr/>
          <p:nvPr/>
        </p:nvCxnSpPr>
        <p:spPr>
          <a:xfrm>
            <a:off x="8074352" y="4019950"/>
            <a:ext cx="0" cy="684000"/>
          </a:xfrm>
          <a:prstGeom prst="straightConnector1">
            <a:avLst/>
          </a:prstGeom>
          <a:noFill/>
          <a:ln w="28575" cap="flat" cmpd="sng" algn="ctr">
            <a:solidFill>
              <a:srgbClr val="4F81BD">
                <a:shade val="95000"/>
                <a:satMod val="105000"/>
              </a:srgbClr>
            </a:solidFill>
            <a:prstDash val="solid"/>
            <a:tailEnd type="triangle"/>
          </a:ln>
          <a:effectLst/>
        </p:spPr>
      </p:cxnSp>
      <p:pic>
        <p:nvPicPr>
          <p:cNvPr id="91" name="Picture 20" descr="http://atlassian.wpengine.netdna-cdn.com/devtools/fisheye-source-crucible-code-review-dashboar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624" y="1891634"/>
            <a:ext cx="1486432" cy="929020"/>
          </a:xfrm>
          <a:prstGeom prst="rect">
            <a:avLst/>
          </a:prstGeom>
          <a:noFill/>
          <a:extLst>
            <a:ext uri="{909E8E84-426E-40DD-AFC4-6F175D3DCCD1}">
              <a14:hiddenFill xmlns:a14="http://schemas.microsoft.com/office/drawing/2010/main">
                <a:solidFill>
                  <a:srgbClr val="FFFFFF"/>
                </a:solidFill>
              </a14:hiddenFill>
            </a:ext>
          </a:extLst>
        </p:spPr>
      </p:pic>
      <p:sp>
        <p:nvSpPr>
          <p:cNvPr id="92" name="CasellaDiTesto 91"/>
          <p:cNvSpPr txBox="1"/>
          <p:nvPr/>
        </p:nvSpPr>
        <p:spPr>
          <a:xfrm>
            <a:off x="1641575" y="1135811"/>
            <a:ext cx="3140812" cy="646331"/>
          </a:xfrm>
          <a:prstGeom prst="rect">
            <a:avLst/>
          </a:prstGeom>
          <a:noFill/>
        </p:spPr>
        <p:txBody>
          <a:bodyPr wrap="square" rtlCol="0">
            <a:spAutoFit/>
          </a:bodyPr>
          <a:lstStyle/>
          <a:p>
            <a:pPr fontAlgn="auto">
              <a:spcBef>
                <a:spcPts val="0"/>
              </a:spcBef>
              <a:spcAft>
                <a:spcPts val="0"/>
              </a:spcAft>
            </a:pPr>
            <a:r>
              <a:rPr lang="it-IT" dirty="0">
                <a:solidFill>
                  <a:srgbClr val="3F3F3F"/>
                </a:solidFill>
                <a:latin typeface="Calibri"/>
                <a:cs typeface="+mn-cs"/>
              </a:rPr>
              <a:t>Data </a:t>
            </a:r>
            <a:r>
              <a:rPr lang="it-IT" dirty="0" err="1">
                <a:solidFill>
                  <a:srgbClr val="3F3F3F"/>
                </a:solidFill>
                <a:latin typeface="Calibri"/>
                <a:cs typeface="+mn-cs"/>
              </a:rPr>
              <a:t>visualization</a:t>
            </a:r>
            <a:r>
              <a:rPr lang="it-IT" dirty="0">
                <a:solidFill>
                  <a:srgbClr val="3F3F3F"/>
                </a:solidFill>
                <a:latin typeface="Calibri"/>
                <a:cs typeface="+mn-cs"/>
              </a:rPr>
              <a:t> and </a:t>
            </a:r>
            <a:r>
              <a:rPr lang="it-IT" dirty="0" err="1">
                <a:solidFill>
                  <a:srgbClr val="3F3F3F"/>
                </a:solidFill>
                <a:latin typeface="Calibri"/>
                <a:cs typeface="+mn-cs"/>
              </a:rPr>
              <a:t>services</a:t>
            </a:r>
            <a:r>
              <a:rPr lang="it-IT" dirty="0">
                <a:solidFill>
                  <a:srgbClr val="3F3F3F"/>
                </a:solidFill>
                <a:latin typeface="Calibri"/>
                <a:cs typeface="+mn-cs"/>
              </a:rPr>
              <a:t> </a:t>
            </a:r>
            <a:r>
              <a:rPr lang="it-IT" dirty="0" err="1">
                <a:solidFill>
                  <a:srgbClr val="3F3F3F"/>
                </a:solidFill>
                <a:latin typeface="Calibri"/>
                <a:cs typeface="+mn-cs"/>
              </a:rPr>
              <a:t>enabled</a:t>
            </a:r>
            <a:r>
              <a:rPr lang="it-IT" dirty="0">
                <a:solidFill>
                  <a:srgbClr val="3F3F3F"/>
                </a:solidFill>
                <a:latin typeface="Calibri"/>
                <a:cs typeface="+mn-cs"/>
              </a:rPr>
              <a:t> by ALMANAC</a:t>
            </a:r>
            <a:endParaRPr lang="en-US" dirty="0">
              <a:solidFill>
                <a:srgbClr val="3F3F3F"/>
              </a:solidFill>
              <a:latin typeface="Calibri"/>
              <a:cs typeface="+mn-cs"/>
            </a:endParaRPr>
          </a:p>
        </p:txBody>
      </p:sp>
      <p:pic>
        <p:nvPicPr>
          <p:cNvPr id="93" name="Picture 24" descr="http://www.chrishunt.co/tracks/apple-touch-icon.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78465" y="4679467"/>
            <a:ext cx="462790" cy="46279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4" descr="http://www.chrishunt.co/tracks/apple-touch-icon.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803" y="4922995"/>
            <a:ext cx="462790" cy="46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411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
            </a:r>
            <a:r>
              <a:rPr lang="it-IT" dirty="0"/>
              <a:t>WASTE </a:t>
            </a:r>
            <a:r>
              <a:rPr lang="it-IT" dirty="0" err="1"/>
              <a:t>Pilot</a:t>
            </a:r>
            <a:r>
              <a:rPr lang="it-IT" dirty="0"/>
              <a:t> </a:t>
            </a:r>
            <a:r>
              <a:rPr lang="it-IT" dirty="0" smtClean="0"/>
              <a:t>Deployment DASHBOARD»</a:t>
            </a:r>
            <a:endParaRPr lang="en-US" dirty="0"/>
          </a:p>
        </p:txBody>
      </p:sp>
      <p:sp>
        <p:nvSpPr>
          <p:cNvPr id="6" name="Segnaposto contenuto 5"/>
          <p:cNvSpPr>
            <a:spLocks noGrp="1"/>
          </p:cNvSpPr>
          <p:nvPr>
            <p:ph idx="4294967295"/>
          </p:nvPr>
        </p:nvSpPr>
        <p:spPr>
          <a:xfrm>
            <a:off x="127278" y="1570038"/>
            <a:ext cx="8785228" cy="4739282"/>
          </a:xfrm>
          <a:prstGeom prst="rect">
            <a:avLst/>
          </a:prstGeom>
        </p:spPr>
        <p:txBody>
          <a:bodyPr>
            <a:normAutofit/>
          </a:bodyPr>
          <a:lstStyle/>
          <a:p>
            <a:r>
              <a:rPr lang="it-IT" sz="2000" dirty="0" err="1" smtClean="0"/>
              <a:t>Developed</a:t>
            </a:r>
            <a:r>
              <a:rPr lang="it-IT" sz="2000" dirty="0" smtClean="0"/>
              <a:t> to </a:t>
            </a:r>
            <a:r>
              <a:rPr lang="it-IT" sz="2000" dirty="0" err="1" smtClean="0"/>
              <a:t>enable</a:t>
            </a:r>
            <a:r>
              <a:rPr lang="it-IT" sz="2000" dirty="0"/>
              <a:t> </a:t>
            </a:r>
            <a:r>
              <a:rPr lang="it-IT" sz="2000" dirty="0" smtClean="0"/>
              <a:t>a </a:t>
            </a:r>
            <a:r>
              <a:rPr lang="it-IT" sz="2000" dirty="0" err="1" smtClean="0"/>
              <a:t>user-friendly</a:t>
            </a:r>
            <a:r>
              <a:rPr lang="it-IT" sz="2000" dirty="0" smtClean="0"/>
              <a:t> </a:t>
            </a:r>
            <a:r>
              <a:rPr lang="it-IT" sz="2000" dirty="0" err="1" smtClean="0"/>
              <a:t>visualization</a:t>
            </a:r>
            <a:r>
              <a:rPr lang="it-IT" sz="2000" dirty="0" smtClean="0"/>
              <a:t> of the </a:t>
            </a:r>
            <a:r>
              <a:rPr lang="en-US" sz="2000" dirty="0" smtClean="0"/>
              <a:t>real-time </a:t>
            </a:r>
            <a:r>
              <a:rPr lang="en-US" sz="2000" dirty="0"/>
              <a:t>ﬁll level </a:t>
            </a:r>
            <a:r>
              <a:rPr lang="en-US" sz="2000" dirty="0" smtClean="0"/>
              <a:t>representation. </a:t>
            </a:r>
          </a:p>
          <a:p>
            <a:r>
              <a:rPr lang="en-US" sz="2000" dirty="0" smtClean="0"/>
              <a:t>Enables Waste utility service </a:t>
            </a:r>
            <a:r>
              <a:rPr lang="en-US" sz="2000" dirty="0"/>
              <a:t>operators to quickly react </a:t>
            </a:r>
            <a:r>
              <a:rPr lang="en-US" sz="2000" dirty="0" smtClean="0"/>
              <a:t>to anomalous </a:t>
            </a:r>
            <a:r>
              <a:rPr lang="en-US" sz="2000" dirty="0"/>
              <a:t>situations and </a:t>
            </a:r>
            <a:r>
              <a:rPr lang="en-US" sz="2000" dirty="0" smtClean="0"/>
              <a:t>verify </a:t>
            </a:r>
            <a:r>
              <a:rPr lang="en-US" sz="2000" dirty="0"/>
              <a:t>the </a:t>
            </a:r>
            <a:r>
              <a:rPr lang="en-US" sz="2000" dirty="0" smtClean="0"/>
              <a:t>UEI situation on real-time</a:t>
            </a:r>
          </a:p>
        </p:txBody>
      </p:sp>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75" y="2948381"/>
            <a:ext cx="7131054" cy="3799660"/>
          </a:xfrm>
          <a:prstGeom prst="rect">
            <a:avLst/>
          </a:prstGeom>
        </p:spPr>
      </p:pic>
      <p:sp>
        <p:nvSpPr>
          <p:cNvPr id="7"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3899804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ALMANAC LAB</a:t>
            </a:r>
            <a:endParaRPr lang="en-US" dirty="0"/>
          </a:p>
        </p:txBody>
      </p:sp>
      <p:sp>
        <p:nvSpPr>
          <p:cNvPr id="3" name="Segnaposto contenuto 2"/>
          <p:cNvSpPr>
            <a:spLocks noGrp="1"/>
          </p:cNvSpPr>
          <p:nvPr>
            <p:ph idx="4294967295"/>
          </p:nvPr>
        </p:nvSpPr>
        <p:spPr>
          <a:xfrm>
            <a:off x="431634" y="1570037"/>
            <a:ext cx="8280732" cy="2326555"/>
          </a:xfrm>
          <a:prstGeom prst="rect">
            <a:avLst/>
          </a:prstGeom>
        </p:spPr>
        <p:txBody>
          <a:bodyPr/>
          <a:lstStyle/>
          <a:p>
            <a:r>
              <a:rPr lang="en-US" dirty="0" smtClean="0"/>
              <a:t>Public Testbed for  </a:t>
            </a:r>
            <a:r>
              <a:rPr lang="en-US" dirty="0"/>
              <a:t>ALMANAC </a:t>
            </a:r>
            <a:r>
              <a:rPr lang="en-US" dirty="0" smtClean="0"/>
              <a:t>components</a:t>
            </a:r>
            <a:endParaRPr lang="en-US" dirty="0"/>
          </a:p>
          <a:p>
            <a:r>
              <a:rPr lang="en-US" dirty="0" smtClean="0"/>
              <a:t>Try our free </a:t>
            </a:r>
            <a:r>
              <a:rPr lang="en-US" dirty="0" err="1" smtClean="0"/>
              <a:t>dockerized</a:t>
            </a:r>
            <a:r>
              <a:rPr lang="en-US" dirty="0" smtClean="0"/>
              <a:t> Smart City enablers out: </a:t>
            </a:r>
          </a:p>
          <a:p>
            <a:pPr marL="457200" lvl="1" indent="0" algn="ctr">
              <a:buNone/>
            </a:pPr>
            <a:r>
              <a:rPr lang="en-US" dirty="0" smtClean="0">
                <a:hlinkClick r:id="rId2"/>
              </a:rPr>
              <a:t>http</a:t>
            </a:r>
            <a:r>
              <a:rPr lang="en-US" dirty="0">
                <a:hlinkClick r:id="rId2"/>
              </a:rPr>
              <a:t>://</a:t>
            </a:r>
            <a:r>
              <a:rPr lang="en-US" kern="1200" dirty="0">
                <a:hlinkClick r:id="rId2"/>
              </a:rPr>
              <a:t>almanac-lab.alexandra.dk</a:t>
            </a:r>
            <a:endParaRPr lang="en-US" kern="1200" dirty="0"/>
          </a:p>
          <a:p>
            <a:pPr lvl="1"/>
            <a:endParaRPr lang="en-US" sz="2000" dirty="0" smtClean="0"/>
          </a:p>
          <a:p>
            <a:endParaRPr lang="en-US" sz="2000" dirty="0"/>
          </a:p>
          <a:p>
            <a:endParaRPr lang="en-US" dirty="0"/>
          </a:p>
        </p:txBody>
      </p:sp>
      <p:pic>
        <p:nvPicPr>
          <p:cNvPr id="4" name="Immagine 3"/>
          <p:cNvPicPr>
            <a:picLocks noChangeAspect="1"/>
          </p:cNvPicPr>
          <p:nvPr/>
        </p:nvPicPr>
        <p:blipFill>
          <a:blip r:embed="rId3"/>
          <a:stretch>
            <a:fillRect/>
          </a:stretch>
        </p:blipFill>
        <p:spPr>
          <a:xfrm>
            <a:off x="1200122" y="2785202"/>
            <a:ext cx="6967739" cy="3894163"/>
          </a:xfrm>
          <a:prstGeom prst="rect">
            <a:avLst/>
          </a:prstGeom>
          <a:ln>
            <a:noFill/>
          </a:ln>
          <a:effectLst>
            <a:outerShdw blurRad="292100" dist="139700" dir="2700000" algn="tl" rotWithShape="0">
              <a:srgbClr val="333333">
                <a:alpha val="65000"/>
              </a:srgbClr>
            </a:outerShdw>
          </a:effectLst>
        </p:spPr>
      </p:pic>
      <p:sp>
        <p:nvSpPr>
          <p:cNvPr id="8" name="Segnaposto piè di pagina 7"/>
          <p:cNvSpPr>
            <a:spLocks noGrp="1"/>
          </p:cNvSpPr>
          <p:nvPr>
            <p:ph type="ftr" sz="quarter" idx="11"/>
          </p:nvPr>
        </p:nvSpPr>
        <p:spPr/>
        <p:txBody>
          <a:bodyPr/>
          <a:lstStyle/>
          <a:p>
            <a:pPr algn="ctr"/>
            <a:r>
              <a:rPr lang="en-GB" altLang="en-US" smtClean="0"/>
              <a:t>ALMANAC</a:t>
            </a:r>
            <a:endParaRPr lang="en-GB" altLang="en-US" dirty="0"/>
          </a:p>
        </p:txBody>
      </p:sp>
      <p:grpSp>
        <p:nvGrpSpPr>
          <p:cNvPr id="11" name="Gruppo 10"/>
          <p:cNvGrpSpPr/>
          <p:nvPr/>
        </p:nvGrpSpPr>
        <p:grpSpPr>
          <a:xfrm>
            <a:off x="6689947" y="1387240"/>
            <a:ext cx="2291787" cy="1257432"/>
            <a:chOff x="7037408" y="585483"/>
            <a:chExt cx="2291787" cy="1257432"/>
          </a:xfrm>
        </p:grpSpPr>
        <p:sp>
          <p:nvSpPr>
            <p:cNvPr id="10" name="Rettangolo arrotondato 9"/>
            <p:cNvSpPr/>
            <p:nvPr/>
          </p:nvSpPr>
          <p:spPr>
            <a:xfrm>
              <a:off x="7037408" y="682906"/>
              <a:ext cx="2291787" cy="116000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ettangolo 6"/>
            <p:cNvSpPr/>
            <p:nvPr/>
          </p:nvSpPr>
          <p:spPr>
            <a:xfrm>
              <a:off x="7200848" y="1565916"/>
              <a:ext cx="1964906" cy="276999"/>
            </a:xfrm>
            <a:prstGeom prst="rect">
              <a:avLst/>
            </a:prstGeom>
          </p:spPr>
          <p:txBody>
            <a:bodyPr wrap="square">
              <a:spAutoFit/>
            </a:bodyPr>
            <a:lstStyle/>
            <a:p>
              <a:r>
                <a:rPr lang="en-US" sz="1200" b="1" dirty="0" smtClean="0">
                  <a:solidFill>
                    <a:schemeClr val="bg2">
                      <a:lumMod val="50000"/>
                    </a:schemeClr>
                  </a:solidFill>
                  <a:latin typeface="+mn-lt"/>
                  <a:cs typeface="+mn-cs"/>
                </a:rPr>
                <a:t>https</a:t>
              </a:r>
              <a:r>
                <a:rPr lang="en-US" sz="1100" b="1" dirty="0" smtClean="0">
                  <a:solidFill>
                    <a:schemeClr val="bg2">
                      <a:lumMod val="50000"/>
                    </a:schemeClr>
                  </a:solidFill>
                </a:rPr>
                <a:t>://</a:t>
              </a:r>
              <a:r>
                <a:rPr lang="en-US" sz="1200" b="1" dirty="0" smtClean="0">
                  <a:solidFill>
                    <a:schemeClr val="bg2">
                      <a:lumMod val="50000"/>
                    </a:schemeClr>
                  </a:solidFill>
                  <a:latin typeface="+mn-lt"/>
                  <a:cs typeface="+mn-cs"/>
                </a:rPr>
                <a:t>hub.docker.com</a:t>
              </a:r>
              <a:r>
                <a:rPr lang="en-US" sz="1100" b="1" dirty="0">
                  <a:solidFill>
                    <a:schemeClr val="bg2">
                      <a:lumMod val="50000"/>
                    </a:schemeClr>
                  </a:solidFill>
                </a:rPr>
                <a:t>/</a:t>
              </a:r>
            </a:p>
          </p:txBody>
        </p:sp>
        <p:pic>
          <p:nvPicPr>
            <p:cNvPr id="1026" name="Picture 2" descr="https://www.twistlock.com/wp-content/uploads/2016/02/Docker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7686" y="585483"/>
              <a:ext cx="1291231" cy="1152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27334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ALMANAC LAB</a:t>
            </a:r>
            <a:endParaRPr lang="en-US" dirty="0"/>
          </a:p>
        </p:txBody>
      </p:sp>
      <p:sp>
        <p:nvSpPr>
          <p:cNvPr id="8" name="Segnaposto piè di pagina 7"/>
          <p:cNvSpPr>
            <a:spLocks noGrp="1"/>
          </p:cNvSpPr>
          <p:nvPr>
            <p:ph type="ftr" sz="quarter" idx="11"/>
          </p:nvPr>
        </p:nvSpPr>
        <p:spPr/>
        <p:txBody>
          <a:bodyPr/>
          <a:lstStyle/>
          <a:p>
            <a:pPr algn="ctr"/>
            <a:r>
              <a:rPr lang="en-GB" altLang="en-US" smtClean="0"/>
              <a:t>ALMANAC</a:t>
            </a:r>
            <a:endParaRPr lang="en-GB" altLang="en-US"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036" y="1897496"/>
            <a:ext cx="7141578" cy="357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3474480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ALMANAC LAB</a:t>
            </a:r>
            <a:endParaRPr lang="en-US" dirty="0"/>
          </a:p>
        </p:txBody>
      </p:sp>
      <p:sp>
        <p:nvSpPr>
          <p:cNvPr id="8" name="Segnaposto piè di pagina 7"/>
          <p:cNvSpPr>
            <a:spLocks noGrp="1"/>
          </p:cNvSpPr>
          <p:nvPr>
            <p:ph type="ftr" sz="quarter" idx="11"/>
          </p:nvPr>
        </p:nvSpPr>
        <p:spPr/>
        <p:txBody>
          <a:bodyPr/>
          <a:lstStyle/>
          <a:p>
            <a:pPr algn="ctr"/>
            <a:r>
              <a:rPr lang="en-GB" altLang="en-US" smtClean="0"/>
              <a:t>ALMANAC</a:t>
            </a:r>
            <a:endParaRPr lang="en-GB" alt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92"/>
          <a:stretch/>
        </p:blipFill>
        <p:spPr bwMode="auto">
          <a:xfrm>
            <a:off x="792000" y="1500364"/>
            <a:ext cx="7560000" cy="417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1459001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p:cNvSpPr>
            <a:spLocks noGrp="1" noChangeArrowheads="1"/>
          </p:cNvSpPr>
          <p:nvPr>
            <p:ph type="ftr" sz="quarter" idx="11"/>
          </p:nvPr>
        </p:nvSpPr>
        <p:spPr>
          <a:ln/>
        </p:spPr>
        <p:txBody>
          <a:bodyPr/>
          <a:lstStyle/>
          <a:p>
            <a:pPr algn="ctr"/>
            <a:r>
              <a:rPr lang="en-GB" altLang="en-US" dirty="0"/>
              <a:t>ALMANAC</a:t>
            </a:r>
          </a:p>
        </p:txBody>
      </p:sp>
      <p:sp>
        <p:nvSpPr>
          <p:cNvPr id="5124" name="Pladsholder til diasnummer 3"/>
          <p:cNvSpPr txBox="1">
            <a:spLocks noGrp="1"/>
          </p:cNvSpPr>
          <p:nvPr/>
        </p:nvSpPr>
        <p:spPr bwMode="auto">
          <a:xfrm>
            <a:off x="8556625" y="6369050"/>
            <a:ext cx="5873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nchor="ctr" anchorCtr="1"/>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582A70A-51A3-4592-B054-82606992B1AB}" type="slidenum">
              <a:rPr lang="en-GB" altLang="en-US" sz="1600" b="1">
                <a:solidFill>
                  <a:srgbClr val="EAEAEA"/>
                </a:solidFill>
              </a:rPr>
              <a:pPr eaLnBrk="1" hangingPunct="1"/>
              <a:t>16</a:t>
            </a:fld>
            <a:endParaRPr lang="en-GB" altLang="en-US" sz="1600" b="1">
              <a:solidFill>
                <a:srgbClr val="EAEAEA"/>
              </a:solidFill>
            </a:endParaRPr>
          </a:p>
        </p:txBody>
      </p:sp>
      <p:sp>
        <p:nvSpPr>
          <p:cNvPr id="5125" name="Rectangle 4"/>
          <p:cNvSpPr>
            <a:spLocks noGrp="1" noChangeArrowheads="1"/>
          </p:cNvSpPr>
          <p:nvPr>
            <p:ph type="subTitle" idx="4294967295"/>
          </p:nvPr>
        </p:nvSpPr>
        <p:spPr>
          <a:xfrm>
            <a:off x="1898650" y="331788"/>
            <a:ext cx="5280025" cy="1074737"/>
          </a:xfrm>
        </p:spPr>
        <p:txBody>
          <a:bodyPr/>
          <a:lstStyle/>
          <a:p>
            <a:pPr marL="0" indent="0" algn="ctr" eaLnBrk="1" hangingPunct="1">
              <a:lnSpc>
                <a:spcPct val="80000"/>
              </a:lnSpc>
              <a:buFont typeface="Wingdings" panose="05000000000000000000" pitchFamily="2" charset="2"/>
              <a:buNone/>
            </a:pPr>
            <a:r>
              <a:rPr lang="da-DK" altLang="en-US" sz="3200" b="1" smtClean="0">
                <a:solidFill>
                  <a:srgbClr val="729EF7"/>
                </a:solidFill>
                <a:latin typeface="Calibri" panose="020F0502020204030204" pitchFamily="34" charset="0"/>
              </a:rPr>
              <a:t>Thanks for your attention</a:t>
            </a:r>
          </a:p>
        </p:txBody>
      </p:sp>
      <p:sp>
        <p:nvSpPr>
          <p:cNvPr id="5126" name="AutoShape 8"/>
          <p:cNvSpPr>
            <a:spLocks noChangeArrowheads="1"/>
          </p:cNvSpPr>
          <p:nvPr/>
        </p:nvSpPr>
        <p:spPr bwMode="auto">
          <a:xfrm>
            <a:off x="1803400" y="5911850"/>
            <a:ext cx="5537200" cy="520700"/>
          </a:xfrm>
          <a:prstGeom prst="roundRect">
            <a:avLst>
              <a:gd name="adj" fmla="val 16667"/>
            </a:avLst>
          </a:prstGeom>
          <a:solidFill>
            <a:srgbClr val="F4F9DB"/>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a:solidFill>
                  <a:schemeClr val="tx2"/>
                </a:solidFill>
              </a:rPr>
              <a:t>Please see us here: www.almanac-project.eu</a:t>
            </a:r>
            <a:endParaRPr lang="da-DK" altLang="en-US">
              <a:solidFill>
                <a:schemeClr val="tx2"/>
              </a:solidFill>
            </a:endParaRPr>
          </a:p>
        </p:txBody>
      </p:sp>
      <p:sp>
        <p:nvSpPr>
          <p:cNvPr id="5127" name="AutoShape 10"/>
          <p:cNvSpPr>
            <a:spLocks noChangeArrowheads="1"/>
          </p:cNvSpPr>
          <p:nvPr/>
        </p:nvSpPr>
        <p:spPr bwMode="auto">
          <a:xfrm>
            <a:off x="604838" y="1631950"/>
            <a:ext cx="7934325" cy="2830513"/>
          </a:xfrm>
          <a:prstGeom prst="roundRect">
            <a:avLst>
              <a:gd name="adj" fmla="val 16667"/>
            </a:avLst>
          </a:prstGeom>
          <a:solidFill>
            <a:srgbClr val="F4F9DB"/>
          </a:solidFill>
          <a:ln w="9525" algn="ctr">
            <a:solidFill>
              <a:schemeClr val="tx1"/>
            </a:solidFill>
            <a:round/>
            <a:headEnd/>
            <a:tailEnd/>
          </a:ln>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sz="1600">
                <a:solidFill>
                  <a:schemeClr val="tx2"/>
                </a:solidFill>
              </a:rPr>
              <a:t>All rights reserved. All copyright for this presentation are owned in full by the ALMANAC Project. Permission is granted to print material published in this presentation for personal use only. Its use for any other purpose, and in particular its commercial use or distribution, is strictly forbidden in the absence of prior written approval.</a:t>
            </a:r>
          </a:p>
          <a:p>
            <a:pPr algn="ctr" eaLnBrk="1" hangingPunct="1"/>
            <a:endParaRPr lang="en-GB" altLang="en-US" sz="1600">
              <a:solidFill>
                <a:schemeClr val="tx2"/>
              </a:solidFill>
            </a:endParaRPr>
          </a:p>
          <a:p>
            <a:pPr algn="ctr" eaLnBrk="1" hangingPunct="1"/>
            <a:r>
              <a:rPr lang="en-GB" altLang="en-US" sz="1600">
                <a:solidFill>
                  <a:schemeClr val="tx2"/>
                </a:solidFill>
              </a:rPr>
              <a:t>The project is co-funded by the European Commission under grant agreement 609081.</a:t>
            </a:r>
          </a:p>
          <a:p>
            <a:pPr algn="ctr" eaLnBrk="1" hangingPunct="1"/>
            <a:r>
              <a:rPr lang="en-GB" altLang="en-US" sz="1600">
                <a:solidFill>
                  <a:schemeClr val="tx2"/>
                </a:solidFill>
              </a:rPr>
              <a:t>This presentation reflects solely the views of its authors. The European Commission is not liable for any use that may be made of the information contained therein.</a:t>
            </a:r>
          </a:p>
          <a:p>
            <a:pPr algn="ctr" eaLnBrk="1" hangingPunct="1"/>
            <a:endParaRPr lang="en-GB" altLang="en-US" sz="1600"/>
          </a:p>
        </p:txBody>
      </p:sp>
      <p:pic>
        <p:nvPicPr>
          <p:cNvPr id="5128" name="Picture 19" descr="Transmitter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4986338"/>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805452" y="481870"/>
            <a:ext cx="8026400" cy="766763"/>
          </a:xfrm>
        </p:spPr>
        <p:txBody>
          <a:bodyPr/>
          <a:lstStyle/>
          <a:p>
            <a:r>
              <a:rPr lang="it-IT" dirty="0" smtClean="0"/>
              <a:t>ALMANAC «Open-Source Components»</a:t>
            </a:r>
            <a:endParaRPr lang="en-US" dirty="0"/>
          </a:p>
        </p:txBody>
      </p:sp>
      <p:sp>
        <p:nvSpPr>
          <p:cNvPr id="13" name="Segnaposto piè di pagina 12"/>
          <p:cNvSpPr>
            <a:spLocks noGrp="1"/>
          </p:cNvSpPr>
          <p:nvPr>
            <p:ph type="ftr" sz="quarter" idx="11"/>
          </p:nvPr>
        </p:nvSpPr>
        <p:spPr/>
        <p:txBody>
          <a:bodyPr/>
          <a:lstStyle/>
          <a:p>
            <a:pPr algn="ctr"/>
            <a:r>
              <a:rPr lang="en-GB" altLang="en-US" smtClean="0"/>
              <a:t>ALMANAC</a:t>
            </a:r>
            <a:endParaRPr lang="en-GB" altLang="en-US" dirty="0"/>
          </a:p>
        </p:txBody>
      </p:sp>
      <p:grpSp>
        <p:nvGrpSpPr>
          <p:cNvPr id="173" name="Gruppo 172"/>
          <p:cNvGrpSpPr/>
          <p:nvPr/>
        </p:nvGrpSpPr>
        <p:grpSpPr>
          <a:xfrm>
            <a:off x="4979244" y="1898650"/>
            <a:ext cx="817070" cy="2684694"/>
            <a:chOff x="5063213" y="2203523"/>
            <a:chExt cx="817070" cy="2684694"/>
          </a:xfrm>
        </p:grpSpPr>
        <p:sp>
          <p:nvSpPr>
            <p:cNvPr id="174" name="Rettangolo arrotondato 43"/>
            <p:cNvSpPr/>
            <p:nvPr/>
          </p:nvSpPr>
          <p:spPr>
            <a:xfrm>
              <a:off x="5135101" y="2203523"/>
              <a:ext cx="722773" cy="2684694"/>
            </a:xfrm>
            <a:prstGeom prst="roundRect">
              <a:avLst>
                <a:gd name="adj" fmla="val 5452"/>
              </a:avLst>
            </a:prstGeom>
            <a:solidFill>
              <a:srgbClr val="FFDB69"/>
            </a:solidFill>
            <a:ln w="25400" cap="flat" cmpd="sng" algn="ctr">
              <a:solidFill>
                <a:srgbClr val="F79646"/>
              </a:solidFill>
              <a:prstDash val="solid"/>
            </a:ln>
            <a:effectLst>
              <a:outerShdw blurRad="190500" algn="tl" rotWithShape="0">
                <a:prstClr val="black">
                  <a:alpha val="40000"/>
                </a:prst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rgbClr val="3F3F3F"/>
                </a:solidFill>
                <a:effectLst/>
                <a:uLnTx/>
                <a:uFillTx/>
                <a:latin typeface="Calibri"/>
                <a:ea typeface="+mn-ea"/>
                <a:cs typeface="+mn-cs"/>
              </a:endParaRPr>
            </a:p>
          </p:txBody>
        </p:sp>
        <p:sp>
          <p:nvSpPr>
            <p:cNvPr id="175" name="CasellaDiTesto 44"/>
            <p:cNvSpPr txBox="1"/>
            <p:nvPr/>
          </p:nvSpPr>
          <p:spPr>
            <a:xfrm>
              <a:off x="5063213" y="2220425"/>
              <a:ext cx="817070" cy="53287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50" b="1" i="1" u="none" strike="noStrike" kern="0" cap="none" spc="0" normalizeH="0" baseline="0" noProof="0" dirty="0" smtClean="0">
                  <a:ln>
                    <a:noFill/>
                  </a:ln>
                  <a:solidFill>
                    <a:srgbClr val="3F3F3F"/>
                  </a:solidFill>
                  <a:effectLst/>
                  <a:uLnTx/>
                  <a:uFillTx/>
                  <a:latin typeface="Calibri"/>
                  <a:cs typeface="+mn-cs"/>
                </a:rPr>
                <a:t>Multiservice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50" b="1" i="1" u="none" strike="noStrike" kern="0" cap="none" spc="0" normalizeH="0" baseline="0" noProof="0" dirty="0" smtClean="0">
                  <a:ln>
                    <a:noFill/>
                  </a:ln>
                  <a:solidFill>
                    <a:srgbClr val="3F3F3F"/>
                  </a:solidFill>
                  <a:effectLst/>
                  <a:uLnTx/>
                  <a:uFillTx/>
                  <a:latin typeface="Calibri"/>
                  <a:cs typeface="+mn-cs"/>
                </a:rPr>
                <a:t>Federated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50" b="1" i="1" u="none" strike="noStrike" kern="0" cap="none" spc="0" normalizeH="0" baseline="0" noProof="0" dirty="0" smtClean="0">
                  <a:ln>
                    <a:noFill/>
                  </a:ln>
                  <a:solidFill>
                    <a:srgbClr val="3F3F3F"/>
                  </a:solidFill>
                  <a:effectLst/>
                  <a:uLnTx/>
                  <a:uFillTx/>
                  <a:latin typeface="Calibri"/>
                  <a:cs typeface="+mn-cs"/>
                </a:rPr>
                <a:t>Networks</a:t>
              </a:r>
              <a:endParaRPr kumimoji="0" lang="en-GB" sz="850" b="1" i="1" u="none" strike="noStrike" kern="0" cap="none" spc="0" normalizeH="0" baseline="0" noProof="0" dirty="0">
                <a:ln>
                  <a:noFill/>
                </a:ln>
                <a:solidFill>
                  <a:srgbClr val="3F3F3F"/>
                </a:solidFill>
                <a:effectLst/>
                <a:uLnTx/>
                <a:uFillTx/>
                <a:latin typeface="Calibri"/>
                <a:cs typeface="+mn-cs"/>
              </a:endParaRPr>
            </a:p>
          </p:txBody>
        </p:sp>
      </p:grpSp>
      <p:sp>
        <p:nvSpPr>
          <p:cNvPr id="176" name="Rettangolo arrotondato 175"/>
          <p:cNvSpPr/>
          <p:nvPr/>
        </p:nvSpPr>
        <p:spPr>
          <a:xfrm>
            <a:off x="110419" y="1858351"/>
            <a:ext cx="4899661" cy="2160585"/>
          </a:xfrm>
          <a:prstGeom prst="roundRect">
            <a:avLst>
              <a:gd name="adj" fmla="val 2148"/>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tIns="0"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smtClean="0">
                <a:ln>
                  <a:noFill/>
                </a:ln>
                <a:solidFill>
                  <a:srgbClr val="3F3F3F">
                    <a:lumMod val="75000"/>
                  </a:srgbClr>
                </a:solidFill>
                <a:effectLst/>
                <a:uLnTx/>
                <a:uFillTx/>
                <a:latin typeface="Calibri"/>
                <a:ea typeface="+mn-ea"/>
                <a:cs typeface="+mn-cs"/>
              </a:rPr>
              <a:t>Smart City Middleware</a:t>
            </a:r>
            <a:endParaRPr kumimoji="0" lang="en-GB" sz="1200" b="1" i="1" u="none" strike="noStrike" kern="0" cap="none" spc="0" normalizeH="0" baseline="0" noProof="0" dirty="0">
              <a:ln>
                <a:noFill/>
              </a:ln>
              <a:solidFill>
                <a:srgbClr val="3F3F3F">
                  <a:lumMod val="75000"/>
                </a:srgbClr>
              </a:solidFill>
              <a:effectLst/>
              <a:uLnTx/>
              <a:uFillTx/>
              <a:latin typeface="Calibri"/>
              <a:ea typeface="+mn-ea"/>
              <a:cs typeface="+mn-cs"/>
            </a:endParaRPr>
          </a:p>
        </p:txBody>
      </p:sp>
      <p:sp>
        <p:nvSpPr>
          <p:cNvPr id="177" name="Rettangolo arrotondato 19"/>
          <p:cNvSpPr/>
          <p:nvPr/>
        </p:nvSpPr>
        <p:spPr>
          <a:xfrm>
            <a:off x="167893" y="4239791"/>
            <a:ext cx="709224" cy="294440"/>
          </a:xfrm>
          <a:prstGeom prst="roundRect">
            <a:avLst>
              <a:gd name="adj" fmla="val 14371"/>
            </a:avLst>
          </a:prstGeom>
          <a:solidFill>
            <a:srgbClr val="FFFFFF"/>
          </a:solidFill>
          <a:ln w="25400" cap="flat" cmpd="sng" algn="ctr">
            <a:solidFill>
              <a:srgbClr val="7030A0"/>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Personal Devices</a:t>
            </a:r>
          </a:p>
        </p:txBody>
      </p:sp>
      <p:sp>
        <p:nvSpPr>
          <p:cNvPr id="178" name="Rettangolo arrotondato 21"/>
          <p:cNvSpPr/>
          <p:nvPr/>
        </p:nvSpPr>
        <p:spPr>
          <a:xfrm>
            <a:off x="913452" y="4239791"/>
            <a:ext cx="3081299" cy="294473"/>
          </a:xfrm>
          <a:prstGeom prst="roundRect">
            <a:avLst>
              <a:gd name="adj" fmla="val 14371"/>
            </a:avLst>
          </a:prstGeom>
          <a:solidFill>
            <a:srgbClr val="FFFFFF"/>
          </a:solidFill>
          <a:ln w="25400" cap="flat" cmpd="sng" algn="ctr">
            <a:solidFill>
              <a:srgbClr val="00B050"/>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Utility Resources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smtClean="0">
                <a:ln>
                  <a:noFill/>
                </a:ln>
                <a:solidFill>
                  <a:srgbClr val="3F3F3F"/>
                </a:solidFill>
                <a:effectLst/>
                <a:uLnTx/>
                <a:uFillTx/>
                <a:latin typeface="Calibri"/>
                <a:ea typeface="+mn-ea"/>
                <a:cs typeface="+mn-cs"/>
              </a:rPr>
              <a:t>(Devices, Systems and Services)</a:t>
            </a:r>
            <a:endParaRPr kumimoji="0" lang="en-GB" sz="900" b="0" i="0" u="none" strike="noStrike" kern="0" cap="none" spc="0" normalizeH="0" baseline="0" noProof="0" dirty="0" smtClean="0">
              <a:ln>
                <a:noFill/>
              </a:ln>
              <a:solidFill>
                <a:srgbClr val="3F3F3F"/>
              </a:solidFill>
              <a:effectLst/>
              <a:uLnTx/>
              <a:uFillTx/>
              <a:latin typeface="Calibri"/>
              <a:ea typeface="+mn-ea"/>
              <a:cs typeface="+mn-cs"/>
            </a:endParaRPr>
          </a:p>
        </p:txBody>
      </p:sp>
      <p:sp>
        <p:nvSpPr>
          <p:cNvPr id="179" name="Rettangolo arrotondato 22"/>
          <p:cNvSpPr/>
          <p:nvPr/>
        </p:nvSpPr>
        <p:spPr>
          <a:xfrm>
            <a:off x="4064920" y="4239791"/>
            <a:ext cx="844136" cy="294440"/>
          </a:xfrm>
          <a:prstGeom prst="roundRect">
            <a:avLst>
              <a:gd name="adj" fmla="val 14371"/>
            </a:avLst>
          </a:prstGeom>
          <a:solidFill>
            <a:srgbClr val="FFFFFF"/>
          </a:solidFill>
          <a:ln w="25400" cap="flat" cmpd="sng" algn="ctr">
            <a:solidFill>
              <a:srgbClr val="FFFFF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External Services</a:t>
            </a:r>
          </a:p>
        </p:txBody>
      </p:sp>
      <p:sp>
        <p:nvSpPr>
          <p:cNvPr id="180" name="Rettangolo arrotondato 23"/>
          <p:cNvSpPr/>
          <p:nvPr/>
        </p:nvSpPr>
        <p:spPr>
          <a:xfrm>
            <a:off x="579594" y="3197140"/>
            <a:ext cx="3565108" cy="766198"/>
          </a:xfrm>
          <a:prstGeom prst="roundRect">
            <a:avLst>
              <a:gd name="adj" fmla="val 4716"/>
            </a:avLst>
          </a:prstGeom>
          <a:solidFill>
            <a:srgbClr val="F79646">
              <a:lumMod val="20000"/>
              <a:lumOff val="80000"/>
            </a:srgbClr>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tIns="0"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3F3F3F"/>
                </a:solidFill>
                <a:effectLst/>
                <a:uLnTx/>
                <a:uFillTx/>
                <a:latin typeface="Calibri"/>
                <a:ea typeface="+mn-ea"/>
                <a:cs typeface="+mn-cs"/>
              </a:rPr>
              <a:t>Abstraction Framework</a:t>
            </a:r>
            <a:endParaRPr kumimoji="0" lang="en-GB" sz="1000" b="1" i="0" u="none" strike="noStrike" kern="0" cap="none" spc="0" normalizeH="0" baseline="0" noProof="0" dirty="0">
              <a:ln>
                <a:noFill/>
              </a:ln>
              <a:solidFill>
                <a:srgbClr val="3F3F3F"/>
              </a:solidFill>
              <a:effectLst/>
              <a:uLnTx/>
              <a:uFillTx/>
              <a:latin typeface="Calibri"/>
              <a:ea typeface="+mn-ea"/>
              <a:cs typeface="+mn-cs"/>
            </a:endParaRPr>
          </a:p>
        </p:txBody>
      </p:sp>
      <p:sp>
        <p:nvSpPr>
          <p:cNvPr id="181" name="Rettangolo arrotondato 4"/>
          <p:cNvSpPr/>
          <p:nvPr/>
        </p:nvSpPr>
        <p:spPr>
          <a:xfrm>
            <a:off x="157859" y="2198507"/>
            <a:ext cx="346063" cy="1764830"/>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Ontologies and Semantic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Representation Framework </a:t>
            </a:r>
            <a:endParaRPr kumimoji="0" lang="en-GB" sz="900" b="0" i="0" u="none" strike="noStrike" kern="0" cap="none" spc="0" normalizeH="0" baseline="0" noProof="0" dirty="0">
              <a:ln>
                <a:noFill/>
              </a:ln>
              <a:solidFill>
                <a:srgbClr val="3F3F3F"/>
              </a:solidFill>
              <a:effectLst/>
              <a:uLnTx/>
              <a:uFillTx/>
              <a:latin typeface="Calibri"/>
              <a:ea typeface="+mn-ea"/>
              <a:cs typeface="+mn-cs"/>
            </a:endParaRPr>
          </a:p>
        </p:txBody>
      </p:sp>
      <p:grpSp>
        <p:nvGrpSpPr>
          <p:cNvPr id="182" name="Group 25"/>
          <p:cNvGrpSpPr/>
          <p:nvPr/>
        </p:nvGrpSpPr>
        <p:grpSpPr>
          <a:xfrm>
            <a:off x="110419" y="5053740"/>
            <a:ext cx="684157" cy="546479"/>
            <a:chOff x="258315" y="5013176"/>
            <a:chExt cx="975309" cy="801787"/>
          </a:xfrm>
        </p:grpSpPr>
        <p:sp>
          <p:nvSpPr>
            <p:cNvPr id="183" name="Rettangolo arrotondato 61"/>
            <p:cNvSpPr/>
            <p:nvPr/>
          </p:nvSpPr>
          <p:spPr>
            <a:xfrm>
              <a:off x="258315" y="5404280"/>
              <a:ext cx="975309" cy="410683"/>
            </a:xfrm>
            <a:prstGeom prst="roundRect">
              <a:avLst/>
            </a:prstGeom>
            <a:solidFill>
              <a:srgbClr val="FFFFFF"/>
            </a:solidFill>
            <a:ln w="25400" cap="flat" cmpd="sng" algn="ctr">
              <a:solidFill>
                <a:srgbClr val="7030A0"/>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0" dirty="0" err="1" smtClean="0">
                  <a:ln>
                    <a:noFill/>
                  </a:ln>
                  <a:solidFill>
                    <a:srgbClr val="3F3F3F"/>
                  </a:solidFill>
                  <a:effectLst/>
                  <a:uLnTx/>
                  <a:uFillTx/>
                  <a:latin typeface="Calibri"/>
                  <a:ea typeface="+mn-ea"/>
                  <a:cs typeface="+mn-cs"/>
                </a:rPr>
                <a:t>Citizens</a:t>
              </a:r>
              <a:endParaRPr kumimoji="0" lang="it-IT" sz="900" b="0" i="0" u="none" strike="noStrike" kern="0" cap="none" spc="0" normalizeH="0" baseline="0" noProof="0" dirty="0">
                <a:ln>
                  <a:noFill/>
                </a:ln>
                <a:solidFill>
                  <a:srgbClr val="3F3F3F"/>
                </a:solidFill>
                <a:effectLst/>
                <a:uLnTx/>
                <a:uFillTx/>
                <a:latin typeface="Calibri"/>
                <a:ea typeface="+mn-ea"/>
                <a:cs typeface="+mn-cs"/>
              </a:endParaRPr>
            </a:p>
          </p:txBody>
        </p:sp>
        <p:grpSp>
          <p:nvGrpSpPr>
            <p:cNvPr id="184" name="Gruppo 68"/>
            <p:cNvGrpSpPr/>
            <p:nvPr/>
          </p:nvGrpSpPr>
          <p:grpSpPr>
            <a:xfrm>
              <a:off x="395156" y="5013176"/>
              <a:ext cx="748022" cy="469712"/>
              <a:chOff x="1714480" y="214290"/>
              <a:chExt cx="864477" cy="629619"/>
            </a:xfrm>
          </p:grpSpPr>
          <p:pic>
            <p:nvPicPr>
              <p:cNvPr id="185" name="Immagine 31" descr="500px-User.svg.png"/>
              <p:cNvPicPr>
                <a:picLocks noChangeAspect="1"/>
              </p:cNvPicPr>
              <p:nvPr/>
            </p:nvPicPr>
            <p:blipFill>
              <a:blip r:embed="rId3" cstate="print"/>
              <a:stretch>
                <a:fillRect/>
              </a:stretch>
            </p:blipFill>
            <p:spPr>
              <a:xfrm>
                <a:off x="1857356" y="214290"/>
                <a:ext cx="426325" cy="450817"/>
              </a:xfrm>
              <a:prstGeom prst="rect">
                <a:avLst/>
              </a:prstGeom>
            </p:spPr>
          </p:pic>
          <p:pic>
            <p:nvPicPr>
              <p:cNvPr id="186" name="Immagine 32" descr="500px-User.svg.png"/>
              <p:cNvPicPr>
                <a:picLocks noChangeAspect="1"/>
              </p:cNvPicPr>
              <p:nvPr/>
            </p:nvPicPr>
            <p:blipFill>
              <a:blip r:embed="rId3" cstate="print"/>
              <a:stretch>
                <a:fillRect/>
              </a:stretch>
            </p:blipFill>
            <p:spPr>
              <a:xfrm>
                <a:off x="2000232" y="249802"/>
                <a:ext cx="426325" cy="450817"/>
              </a:xfrm>
              <a:prstGeom prst="rect">
                <a:avLst/>
              </a:prstGeom>
            </p:spPr>
          </p:pic>
          <p:pic>
            <p:nvPicPr>
              <p:cNvPr id="187" name="Immagine 33" descr="500px-User.svg.png"/>
              <p:cNvPicPr>
                <a:picLocks noChangeAspect="1"/>
              </p:cNvPicPr>
              <p:nvPr/>
            </p:nvPicPr>
            <p:blipFill>
              <a:blip r:embed="rId3" cstate="print"/>
              <a:stretch>
                <a:fillRect/>
              </a:stretch>
            </p:blipFill>
            <p:spPr>
              <a:xfrm>
                <a:off x="2152632" y="285728"/>
                <a:ext cx="426325" cy="450817"/>
              </a:xfrm>
              <a:prstGeom prst="rect">
                <a:avLst/>
              </a:prstGeom>
            </p:spPr>
          </p:pic>
          <p:pic>
            <p:nvPicPr>
              <p:cNvPr id="188" name="Immagine 34" descr="500px-User.svg.png"/>
              <p:cNvPicPr>
                <a:picLocks noChangeAspect="1"/>
              </p:cNvPicPr>
              <p:nvPr/>
            </p:nvPicPr>
            <p:blipFill>
              <a:blip r:embed="rId3" cstate="print"/>
              <a:stretch>
                <a:fillRect/>
              </a:stretch>
            </p:blipFill>
            <p:spPr>
              <a:xfrm>
                <a:off x="1714480" y="321654"/>
                <a:ext cx="426325" cy="450817"/>
              </a:xfrm>
              <a:prstGeom prst="rect">
                <a:avLst/>
              </a:prstGeom>
            </p:spPr>
          </p:pic>
          <p:pic>
            <p:nvPicPr>
              <p:cNvPr id="189" name="Immagine 35" descr="500px-User.svg.png"/>
              <p:cNvPicPr>
                <a:picLocks noChangeAspect="1"/>
              </p:cNvPicPr>
              <p:nvPr/>
            </p:nvPicPr>
            <p:blipFill>
              <a:blip r:embed="rId3" cstate="print"/>
              <a:stretch>
                <a:fillRect/>
              </a:stretch>
            </p:blipFill>
            <p:spPr>
              <a:xfrm>
                <a:off x="1857356" y="357166"/>
                <a:ext cx="426325" cy="450817"/>
              </a:xfrm>
              <a:prstGeom prst="rect">
                <a:avLst/>
              </a:prstGeom>
            </p:spPr>
          </p:pic>
          <p:pic>
            <p:nvPicPr>
              <p:cNvPr id="190" name="Immagine 36" descr="500px-User.svg.png"/>
              <p:cNvPicPr>
                <a:picLocks noChangeAspect="1"/>
              </p:cNvPicPr>
              <p:nvPr/>
            </p:nvPicPr>
            <p:blipFill>
              <a:blip r:embed="rId3" cstate="print"/>
              <a:stretch>
                <a:fillRect/>
              </a:stretch>
            </p:blipFill>
            <p:spPr>
              <a:xfrm>
                <a:off x="2009756" y="393092"/>
                <a:ext cx="426325" cy="450817"/>
              </a:xfrm>
              <a:prstGeom prst="rect">
                <a:avLst/>
              </a:prstGeom>
            </p:spPr>
          </p:pic>
        </p:grpSp>
      </p:grpSp>
      <p:pic>
        <p:nvPicPr>
          <p:cNvPr id="191" name="Immagine 66" descr="images.jpg"/>
          <p:cNvPicPr>
            <a:picLocks noChangeAspect="1"/>
          </p:cNvPicPr>
          <p:nvPr/>
        </p:nvPicPr>
        <p:blipFill>
          <a:blip r:embed="rId4" cstate="print"/>
          <a:stretch>
            <a:fillRect/>
          </a:stretch>
        </p:blipFill>
        <p:spPr>
          <a:xfrm>
            <a:off x="5092765" y="4899307"/>
            <a:ext cx="582850" cy="391422"/>
          </a:xfrm>
          <a:prstGeom prst="rect">
            <a:avLst/>
          </a:prstGeom>
        </p:spPr>
      </p:pic>
      <p:sp>
        <p:nvSpPr>
          <p:cNvPr id="192" name="Rettangolo arrotondato 68"/>
          <p:cNvSpPr/>
          <p:nvPr/>
        </p:nvSpPr>
        <p:spPr>
          <a:xfrm>
            <a:off x="4890717" y="5341016"/>
            <a:ext cx="936433" cy="291754"/>
          </a:xfrm>
          <a:prstGeom prst="roundRect">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smtClean="0">
                <a:ln>
                  <a:noFill/>
                </a:ln>
                <a:solidFill>
                  <a:srgbClr val="3F3F3F"/>
                </a:solidFill>
                <a:effectLst/>
                <a:uLnTx/>
                <a:uFillTx/>
                <a:latin typeface="Calibri"/>
                <a:ea typeface="+mn-ea"/>
                <a:cs typeface="+mn-cs"/>
              </a:rPr>
              <a:t>Public Administration</a:t>
            </a:r>
            <a:endParaRPr kumimoji="0" lang="it-IT" sz="800" b="0" i="0" u="none" strike="noStrike" kern="0" cap="none" spc="0" normalizeH="0" baseline="0" noProof="0" dirty="0">
              <a:ln>
                <a:noFill/>
              </a:ln>
              <a:solidFill>
                <a:srgbClr val="3F3F3F"/>
              </a:solidFill>
              <a:effectLst/>
              <a:uLnTx/>
              <a:uFillTx/>
              <a:latin typeface="Calibri"/>
              <a:ea typeface="+mn-ea"/>
              <a:cs typeface="+mn-cs"/>
            </a:endParaRPr>
          </a:p>
        </p:txBody>
      </p:sp>
      <p:pic>
        <p:nvPicPr>
          <p:cNvPr id="193" name="Immagine 67" descr="personal.png"/>
          <p:cNvPicPr>
            <a:picLocks noChangeAspect="1"/>
          </p:cNvPicPr>
          <p:nvPr/>
        </p:nvPicPr>
        <p:blipFill>
          <a:blip r:embed="rId5" cstate="print"/>
          <a:stretch>
            <a:fillRect/>
          </a:stretch>
        </p:blipFill>
        <p:spPr>
          <a:xfrm>
            <a:off x="5092765" y="5140165"/>
            <a:ext cx="278266" cy="270371"/>
          </a:xfrm>
          <a:prstGeom prst="rect">
            <a:avLst/>
          </a:prstGeom>
        </p:spPr>
      </p:pic>
      <p:grpSp>
        <p:nvGrpSpPr>
          <p:cNvPr id="194" name="Group 37"/>
          <p:cNvGrpSpPr/>
          <p:nvPr/>
        </p:nvGrpSpPr>
        <p:grpSpPr>
          <a:xfrm>
            <a:off x="877095" y="4738568"/>
            <a:ext cx="1167346" cy="1320847"/>
            <a:chOff x="1547664" y="4880880"/>
            <a:chExt cx="1736134" cy="1937932"/>
          </a:xfrm>
        </p:grpSpPr>
        <p:sp>
          <p:nvSpPr>
            <p:cNvPr id="195" name="Rettangolo arrotondato 63"/>
            <p:cNvSpPr/>
            <p:nvPr/>
          </p:nvSpPr>
          <p:spPr>
            <a:xfrm>
              <a:off x="1575186" y="4880880"/>
              <a:ext cx="1708612" cy="1937932"/>
            </a:xfrm>
            <a:prstGeom prst="roundRect">
              <a:avLst/>
            </a:prstGeom>
            <a:solidFill>
              <a:srgbClr val="FFFFFF"/>
            </a:solidFill>
            <a:ln w="25400" cap="flat" cmpd="sng" algn="ctr">
              <a:solidFill>
                <a:srgbClr val="00B050"/>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it-IT" sz="900" b="0" i="0" u="none" strike="noStrike" kern="0" cap="none" spc="0" normalizeH="0" baseline="0" noProof="0" dirty="0">
                <a:ln>
                  <a:noFill/>
                </a:ln>
                <a:solidFill>
                  <a:srgbClr val="3F3F3F"/>
                </a:solidFill>
                <a:effectLst/>
                <a:uLnTx/>
                <a:uFillTx/>
                <a:latin typeface="Calibri"/>
                <a:ea typeface="+mn-ea"/>
                <a:cs typeface="+mn-cs"/>
              </a:endParaRPr>
            </a:p>
          </p:txBody>
        </p:sp>
        <p:sp>
          <p:nvSpPr>
            <p:cNvPr id="196" name="Nuvola 47"/>
            <p:cNvSpPr/>
            <p:nvPr/>
          </p:nvSpPr>
          <p:spPr>
            <a:xfrm>
              <a:off x="1835696" y="5955550"/>
              <a:ext cx="1376094" cy="785818"/>
            </a:xfrm>
            <a:prstGeom prst="cloud">
              <a:avLst/>
            </a:prstGeom>
            <a:solidFill>
              <a:srgbClr val="FFFFFF"/>
            </a:solidFill>
            <a:ln w="25400" cap="flat" cmpd="sng" algn="ctr">
              <a:solidFill>
                <a:srgbClr val="3F3F3F">
                  <a:lumMod val="60000"/>
                  <a:lumOff val="40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dirty="0" smtClean="0">
                  <a:ln>
                    <a:noFill/>
                  </a:ln>
                  <a:solidFill>
                    <a:srgbClr val="3F3F3F"/>
                  </a:solidFill>
                  <a:effectLst/>
                  <a:uLnTx/>
                  <a:uFillTx/>
                  <a:latin typeface="Calibri"/>
                  <a:ea typeface="+mn-ea"/>
                  <a:cs typeface="+mn-cs"/>
                </a:rPr>
                <a:t>Water Supply Network</a:t>
              </a:r>
            </a:p>
          </p:txBody>
        </p:sp>
        <p:pic>
          <p:nvPicPr>
            <p:cNvPr id="197" name="Immagine 48"/>
            <p:cNvPicPr>
              <a:picLocks noChangeAspect="1"/>
            </p:cNvPicPr>
            <p:nvPr/>
          </p:nvPicPr>
          <p:blipFill>
            <a:blip r:embed="rId6" cstate="print"/>
            <a:srcRect/>
            <a:stretch>
              <a:fillRect/>
            </a:stretch>
          </p:blipFill>
          <p:spPr bwMode="auto">
            <a:xfrm>
              <a:off x="1547664" y="6093296"/>
              <a:ext cx="666367" cy="571504"/>
            </a:xfrm>
            <a:prstGeom prst="rect">
              <a:avLst/>
            </a:prstGeom>
            <a:noFill/>
            <a:ln w="9525">
              <a:noFill/>
              <a:miter lim="800000"/>
              <a:headEnd/>
              <a:tailEnd/>
            </a:ln>
          </p:spPr>
        </p:pic>
        <p:pic>
          <p:nvPicPr>
            <p:cNvPr id="198" name="Immagine 52" descr="watermeter.jpg"/>
            <p:cNvPicPr>
              <a:picLocks noChangeAspect="1"/>
            </p:cNvPicPr>
            <p:nvPr/>
          </p:nvPicPr>
          <p:blipFill>
            <a:blip r:embed="rId7" cstate="print">
              <a:clrChange>
                <a:clrFrom>
                  <a:srgbClr val="FFFFFF"/>
                </a:clrFrom>
                <a:clrTo>
                  <a:srgbClr val="FFFFFF">
                    <a:alpha val="0"/>
                  </a:srgbClr>
                </a:clrTo>
              </a:clrChange>
              <a:grayscl/>
            </a:blip>
            <a:stretch>
              <a:fillRect/>
            </a:stretch>
          </p:blipFill>
          <p:spPr>
            <a:xfrm>
              <a:off x="1882752" y="5373216"/>
              <a:ext cx="544686" cy="576064"/>
            </a:xfrm>
            <a:prstGeom prst="rect">
              <a:avLst/>
            </a:prstGeom>
          </p:spPr>
        </p:pic>
        <p:pic>
          <p:nvPicPr>
            <p:cNvPr id="199" name="Immagine 53" descr="watermeter.jpg"/>
            <p:cNvPicPr>
              <a:picLocks noChangeAspect="1"/>
            </p:cNvPicPr>
            <p:nvPr/>
          </p:nvPicPr>
          <p:blipFill>
            <a:blip r:embed="rId7" cstate="print">
              <a:clrChange>
                <a:clrFrom>
                  <a:srgbClr val="FFFFFF"/>
                </a:clrFrom>
                <a:clrTo>
                  <a:srgbClr val="FFFFFF">
                    <a:alpha val="0"/>
                  </a:srgbClr>
                </a:clrTo>
              </a:clrChange>
              <a:grayscl/>
            </a:blip>
            <a:stretch>
              <a:fillRect/>
            </a:stretch>
          </p:blipFill>
          <p:spPr>
            <a:xfrm>
              <a:off x="2098776" y="4941168"/>
              <a:ext cx="544686" cy="576064"/>
            </a:xfrm>
            <a:prstGeom prst="rect">
              <a:avLst/>
            </a:prstGeom>
          </p:spPr>
        </p:pic>
        <p:pic>
          <p:nvPicPr>
            <p:cNvPr id="200" name="Immagine 54" descr="watermeter.jpg"/>
            <p:cNvPicPr>
              <a:picLocks noChangeAspect="1"/>
            </p:cNvPicPr>
            <p:nvPr/>
          </p:nvPicPr>
          <p:blipFill>
            <a:blip r:embed="rId7" cstate="print">
              <a:clrChange>
                <a:clrFrom>
                  <a:srgbClr val="FFFFFF"/>
                </a:clrFrom>
                <a:clrTo>
                  <a:srgbClr val="FFFFFF">
                    <a:alpha val="0"/>
                  </a:srgbClr>
                </a:clrTo>
              </a:clrChange>
              <a:grayscl/>
            </a:blip>
            <a:stretch>
              <a:fillRect/>
            </a:stretch>
          </p:blipFill>
          <p:spPr>
            <a:xfrm>
              <a:off x="2458816" y="5445224"/>
              <a:ext cx="544686" cy="576064"/>
            </a:xfrm>
            <a:prstGeom prst="rect">
              <a:avLst/>
            </a:prstGeom>
          </p:spPr>
        </p:pic>
      </p:grpSp>
      <p:grpSp>
        <p:nvGrpSpPr>
          <p:cNvPr id="201" name="Group 44"/>
          <p:cNvGrpSpPr/>
          <p:nvPr/>
        </p:nvGrpSpPr>
        <p:grpSpPr>
          <a:xfrm>
            <a:off x="2852633" y="4730580"/>
            <a:ext cx="1142118" cy="1328835"/>
            <a:chOff x="4456006" y="4869160"/>
            <a:chExt cx="1628162" cy="1949652"/>
          </a:xfrm>
        </p:grpSpPr>
        <p:sp>
          <p:nvSpPr>
            <p:cNvPr id="202" name="Rettangolo arrotondato 63"/>
            <p:cNvSpPr/>
            <p:nvPr/>
          </p:nvSpPr>
          <p:spPr>
            <a:xfrm>
              <a:off x="4456006" y="4869160"/>
              <a:ext cx="1628162" cy="1949652"/>
            </a:xfrm>
            <a:prstGeom prst="roundRect">
              <a:avLst/>
            </a:prstGeom>
            <a:solidFill>
              <a:srgbClr val="FFFFFF"/>
            </a:solidFill>
            <a:ln w="25400" cap="flat" cmpd="sng" algn="ctr">
              <a:solidFill>
                <a:srgbClr val="00B050"/>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it-IT" sz="900" b="0" i="0" u="none" strike="noStrike" kern="0" cap="none" spc="0" normalizeH="0" baseline="0" noProof="0" dirty="0">
                <a:ln>
                  <a:noFill/>
                </a:ln>
                <a:solidFill>
                  <a:srgbClr val="3F3F3F"/>
                </a:solidFill>
                <a:effectLst/>
                <a:uLnTx/>
                <a:uFillTx/>
                <a:latin typeface="Calibri"/>
                <a:ea typeface="+mn-ea"/>
                <a:cs typeface="+mn-cs"/>
              </a:endParaRPr>
            </a:p>
          </p:txBody>
        </p:sp>
        <p:sp>
          <p:nvSpPr>
            <p:cNvPr id="203" name="Nuvola 49"/>
            <p:cNvSpPr/>
            <p:nvPr/>
          </p:nvSpPr>
          <p:spPr>
            <a:xfrm>
              <a:off x="4878264" y="5953841"/>
              <a:ext cx="1152126" cy="787527"/>
            </a:xfrm>
            <a:prstGeom prst="cloud">
              <a:avLst/>
            </a:prstGeom>
            <a:solidFill>
              <a:srgbClr val="FFFFFF"/>
            </a:solidFill>
            <a:ln w="25400" cap="flat" cmpd="sng" algn="ctr">
              <a:solidFill>
                <a:srgbClr val="7B5229"/>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smtClean="0">
                <a:ln>
                  <a:noFill/>
                </a:ln>
                <a:solidFill>
                  <a:srgbClr val="3F3F3F"/>
                </a:solidFill>
                <a:effectLst/>
                <a:uLnTx/>
                <a:uFillTx/>
                <a:latin typeface="Calibri"/>
                <a:ea typeface="+mn-ea"/>
                <a:cs typeface="+mn-cs"/>
              </a:endParaRPr>
            </a:p>
          </p:txBody>
        </p:sp>
        <p:pic>
          <p:nvPicPr>
            <p:cNvPr id="204" name="Immagine 50"/>
            <p:cNvPicPr>
              <a:picLocks noChangeAspect="1"/>
            </p:cNvPicPr>
            <p:nvPr/>
          </p:nvPicPr>
          <p:blipFill>
            <a:blip r:embed="rId6" cstate="print"/>
            <a:srcRect/>
            <a:stretch>
              <a:fillRect/>
            </a:stretch>
          </p:blipFill>
          <p:spPr bwMode="auto">
            <a:xfrm>
              <a:off x="4518224" y="6169864"/>
              <a:ext cx="666367" cy="571504"/>
            </a:xfrm>
            <a:prstGeom prst="rect">
              <a:avLst/>
            </a:prstGeom>
            <a:noFill/>
            <a:ln w="9525">
              <a:noFill/>
              <a:miter lim="800000"/>
              <a:headEnd/>
              <a:tailEnd/>
            </a:ln>
          </p:spPr>
        </p:pic>
        <p:pic>
          <p:nvPicPr>
            <p:cNvPr id="205" name="Immagine 55" descr="MC900320164.WMF"/>
            <p:cNvPicPr>
              <a:picLocks noChangeAspect="1"/>
            </p:cNvPicPr>
            <p:nvPr/>
          </p:nvPicPr>
          <p:blipFill>
            <a:blip r:embed="rId8" cstate="print"/>
            <a:stretch>
              <a:fillRect/>
            </a:stretch>
          </p:blipFill>
          <p:spPr>
            <a:xfrm>
              <a:off x="4572000" y="5442596"/>
              <a:ext cx="305448" cy="434676"/>
            </a:xfrm>
            <a:prstGeom prst="rect">
              <a:avLst/>
            </a:prstGeom>
          </p:spPr>
        </p:pic>
        <p:pic>
          <p:nvPicPr>
            <p:cNvPr id="206" name="Immagine 56" descr="MC900431574.PNG"/>
            <p:cNvPicPr>
              <a:picLocks noChangeAspect="1"/>
            </p:cNvPicPr>
            <p:nvPr/>
          </p:nvPicPr>
          <p:blipFill>
            <a:blip r:embed="rId9" cstate="print"/>
            <a:stretch>
              <a:fillRect/>
            </a:stretch>
          </p:blipFill>
          <p:spPr>
            <a:xfrm>
              <a:off x="5224094" y="5373216"/>
              <a:ext cx="500034" cy="503367"/>
            </a:xfrm>
            <a:prstGeom prst="rect">
              <a:avLst/>
            </a:prstGeom>
          </p:spPr>
        </p:pic>
        <p:pic>
          <p:nvPicPr>
            <p:cNvPr id="207" name="Immagine 57" descr="MC900320164.WMF"/>
            <p:cNvPicPr>
              <a:picLocks noChangeAspect="1"/>
            </p:cNvPicPr>
            <p:nvPr/>
          </p:nvPicPr>
          <p:blipFill>
            <a:blip r:embed="rId8" cstate="print"/>
            <a:stretch>
              <a:fillRect/>
            </a:stretch>
          </p:blipFill>
          <p:spPr>
            <a:xfrm>
              <a:off x="4716016" y="5586612"/>
              <a:ext cx="305448" cy="434676"/>
            </a:xfrm>
            <a:prstGeom prst="rect">
              <a:avLst/>
            </a:prstGeom>
          </p:spPr>
        </p:pic>
        <p:pic>
          <p:nvPicPr>
            <p:cNvPr id="208" name="Immagine 59" descr="MC900431574.PNG"/>
            <p:cNvPicPr>
              <a:picLocks noChangeAspect="1"/>
            </p:cNvPicPr>
            <p:nvPr/>
          </p:nvPicPr>
          <p:blipFill>
            <a:blip r:embed="rId9" cstate="print"/>
            <a:stretch>
              <a:fillRect/>
            </a:stretch>
          </p:blipFill>
          <p:spPr>
            <a:xfrm>
              <a:off x="5584134" y="5373216"/>
              <a:ext cx="500034" cy="503367"/>
            </a:xfrm>
            <a:prstGeom prst="rect">
              <a:avLst/>
            </a:prstGeom>
          </p:spPr>
        </p:pic>
        <p:pic>
          <p:nvPicPr>
            <p:cNvPr id="209" name="Immagine 60" descr="MC900365610.WMF"/>
            <p:cNvPicPr>
              <a:picLocks noChangeAspect="1"/>
            </p:cNvPicPr>
            <p:nvPr/>
          </p:nvPicPr>
          <p:blipFill>
            <a:blip r:embed="rId10" cstate="print"/>
            <a:srcRect l="11725" t="54661" r="10111"/>
            <a:stretch>
              <a:fillRect/>
            </a:stretch>
          </p:blipFill>
          <p:spPr>
            <a:xfrm>
              <a:off x="4860032" y="4941168"/>
              <a:ext cx="792088" cy="459911"/>
            </a:xfrm>
            <a:prstGeom prst="rect">
              <a:avLst/>
            </a:prstGeom>
            <a:solidFill>
              <a:srgbClr val="FFFFFF"/>
            </a:solidFill>
            <a:ln>
              <a:solidFill>
                <a:srgbClr val="7B5229"/>
              </a:solidFill>
            </a:ln>
            <a:effectLst>
              <a:outerShdw blurRad="190500" algn="tl" rotWithShape="0">
                <a:prstClr val="black">
                  <a:alpha val="40000"/>
                </a:prstClr>
              </a:outerShdw>
            </a:effectLst>
          </p:spPr>
        </p:pic>
      </p:grpSp>
      <p:grpSp>
        <p:nvGrpSpPr>
          <p:cNvPr id="210" name="Group 53"/>
          <p:cNvGrpSpPr/>
          <p:nvPr/>
        </p:nvGrpSpPr>
        <p:grpSpPr>
          <a:xfrm>
            <a:off x="4064920" y="4730580"/>
            <a:ext cx="609835" cy="1320847"/>
            <a:chOff x="6156176" y="4869160"/>
            <a:chExt cx="1036725" cy="1937932"/>
          </a:xfrm>
        </p:grpSpPr>
        <p:sp>
          <p:nvSpPr>
            <p:cNvPr id="211" name="Rettangolo arrotondato 63"/>
            <p:cNvSpPr/>
            <p:nvPr/>
          </p:nvSpPr>
          <p:spPr>
            <a:xfrm>
              <a:off x="6156176" y="4869160"/>
              <a:ext cx="1036725" cy="1937932"/>
            </a:xfrm>
            <a:prstGeom prst="roundRect">
              <a:avLst/>
            </a:prstGeom>
            <a:solidFill>
              <a:srgbClr val="FFFFFF"/>
            </a:solidFill>
            <a:ln w="25400" cap="flat" cmpd="sng" algn="ctr">
              <a:solidFill>
                <a:srgbClr val="FFFFFF">
                  <a:lumMod val="75000"/>
                </a:srgbClr>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it-IT" sz="900" b="0" i="0" u="none" strike="noStrike" kern="0" cap="none" spc="0" normalizeH="0" baseline="0" noProof="0" dirty="0">
                <a:ln>
                  <a:noFill/>
                </a:ln>
                <a:solidFill>
                  <a:srgbClr val="3F3F3F"/>
                </a:solidFill>
                <a:effectLst/>
                <a:uLnTx/>
                <a:uFillTx/>
                <a:latin typeface="Calibri"/>
                <a:ea typeface="+mn-ea"/>
                <a:cs typeface="+mn-cs"/>
              </a:endParaRPr>
            </a:p>
          </p:txBody>
        </p:sp>
        <p:pic>
          <p:nvPicPr>
            <p:cNvPr id="212" name="Immagine 65" descr="ist2_6007070-business-graph-xxl.jpg"/>
            <p:cNvPicPr>
              <a:picLocks noChangeAspect="1"/>
            </p:cNvPicPr>
            <p:nvPr/>
          </p:nvPicPr>
          <p:blipFill>
            <a:blip r:embed="rId11" cstate="print"/>
            <a:stretch>
              <a:fillRect/>
            </a:stretch>
          </p:blipFill>
          <p:spPr>
            <a:xfrm>
              <a:off x="6291807" y="5863624"/>
              <a:ext cx="733728" cy="733728"/>
            </a:xfrm>
            <a:prstGeom prst="rect">
              <a:avLst/>
            </a:prstGeom>
          </p:spPr>
        </p:pic>
        <p:pic>
          <p:nvPicPr>
            <p:cNvPr id="213" name="Immagine 64" descr="Meteo online affidabile.jpeg"/>
            <p:cNvPicPr>
              <a:picLocks noChangeAspect="1"/>
            </p:cNvPicPr>
            <p:nvPr/>
          </p:nvPicPr>
          <p:blipFill>
            <a:blip r:embed="rId12" cstate="print"/>
            <a:stretch>
              <a:fillRect/>
            </a:stretch>
          </p:blipFill>
          <p:spPr>
            <a:xfrm>
              <a:off x="6184789" y="5061420"/>
              <a:ext cx="947819" cy="671836"/>
            </a:xfrm>
            <a:prstGeom prst="rect">
              <a:avLst/>
            </a:prstGeom>
          </p:spPr>
        </p:pic>
      </p:grpSp>
      <p:sp>
        <p:nvSpPr>
          <p:cNvPr id="214" name="Rettangolo arrotondato 38"/>
          <p:cNvSpPr/>
          <p:nvPr/>
        </p:nvSpPr>
        <p:spPr>
          <a:xfrm>
            <a:off x="5109951" y="3823570"/>
            <a:ext cx="574543" cy="305865"/>
          </a:xfrm>
          <a:prstGeom prst="roundRect">
            <a:avLst>
              <a:gd name="adj" fmla="val 14371"/>
            </a:avLst>
          </a:prstGeom>
          <a:solidFill>
            <a:srgbClr val="FFFFFF"/>
          </a:solidFill>
          <a:ln w="25400" cap="flat" cmpd="sng" algn="ctr">
            <a:solidFill>
              <a:srgbClr val="F79646"/>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LAN</a:t>
            </a:r>
          </a:p>
        </p:txBody>
      </p:sp>
      <p:sp>
        <p:nvSpPr>
          <p:cNvPr id="215" name="Rettangolo arrotondato 39"/>
          <p:cNvSpPr/>
          <p:nvPr/>
        </p:nvSpPr>
        <p:spPr>
          <a:xfrm>
            <a:off x="5109951" y="3414455"/>
            <a:ext cx="574543" cy="305865"/>
          </a:xfrm>
          <a:prstGeom prst="roundRect">
            <a:avLst>
              <a:gd name="adj" fmla="val 14371"/>
            </a:avLst>
          </a:prstGeom>
          <a:solidFill>
            <a:srgbClr val="FFFFFF"/>
          </a:solidFill>
          <a:ln w="25400" cap="flat" cmpd="sng" algn="ctr">
            <a:solidFill>
              <a:srgbClr val="F79646"/>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MAN</a:t>
            </a:r>
          </a:p>
        </p:txBody>
      </p:sp>
      <p:sp>
        <p:nvSpPr>
          <p:cNvPr id="216" name="Rettangolo arrotondato 40"/>
          <p:cNvSpPr/>
          <p:nvPr/>
        </p:nvSpPr>
        <p:spPr>
          <a:xfrm>
            <a:off x="5109951" y="3005341"/>
            <a:ext cx="574543" cy="305865"/>
          </a:xfrm>
          <a:prstGeom prst="roundRect">
            <a:avLst>
              <a:gd name="adj" fmla="val 14371"/>
            </a:avLst>
          </a:prstGeom>
          <a:solidFill>
            <a:srgbClr val="FFFFFF"/>
          </a:solidFill>
          <a:ln w="25400" cap="flat" cmpd="sng" algn="ctr">
            <a:solidFill>
              <a:srgbClr val="F79646"/>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WAN</a:t>
            </a:r>
          </a:p>
        </p:txBody>
      </p:sp>
      <p:sp>
        <p:nvSpPr>
          <p:cNvPr id="217" name="Nuvola 49"/>
          <p:cNvSpPr/>
          <p:nvPr/>
        </p:nvSpPr>
        <p:spPr>
          <a:xfrm rot="5400000">
            <a:off x="4932687" y="2757527"/>
            <a:ext cx="2174892" cy="555292"/>
          </a:xfrm>
          <a:prstGeom prst="cloud">
            <a:avLst/>
          </a:prstGeom>
          <a:solidFill>
            <a:srgbClr val="FFFFFF"/>
          </a:solidFill>
          <a:ln w="25400" cap="flat" cmpd="sng" algn="ctr">
            <a:solidFill>
              <a:srgbClr val="7B5229"/>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0" dirty="0" err="1" smtClean="0">
                <a:ln>
                  <a:noFill/>
                </a:ln>
                <a:solidFill>
                  <a:srgbClr val="3F3F3F"/>
                </a:solidFill>
                <a:effectLst/>
                <a:uLnTx/>
                <a:uFillTx/>
                <a:latin typeface="Calibri"/>
                <a:ea typeface="+mn-ea"/>
                <a:cs typeface="+mn-cs"/>
              </a:rPr>
              <a:t>External</a:t>
            </a:r>
            <a:r>
              <a:rPr kumimoji="0" lang="it-IT" sz="900" b="0" i="0" u="none" strike="noStrike" kern="0" cap="none" spc="0" normalizeH="0" baseline="0" noProof="0" dirty="0" smtClean="0">
                <a:ln>
                  <a:noFill/>
                </a:ln>
                <a:solidFill>
                  <a:srgbClr val="3F3F3F"/>
                </a:solidFill>
                <a:effectLst/>
                <a:uLnTx/>
                <a:uFillTx/>
                <a:latin typeface="Calibri"/>
                <a:ea typeface="+mn-ea"/>
                <a:cs typeface="+mn-cs"/>
              </a:rPr>
              <a:t> </a:t>
            </a:r>
            <a:r>
              <a:rPr kumimoji="0" lang="it-IT" sz="900" b="0" i="0" u="none" strike="noStrike" kern="0" cap="none" spc="0" normalizeH="0" baseline="0" noProof="0" dirty="0" err="1" smtClean="0">
                <a:ln>
                  <a:noFill/>
                </a:ln>
                <a:solidFill>
                  <a:srgbClr val="3F3F3F"/>
                </a:solidFill>
                <a:effectLst/>
                <a:uLnTx/>
                <a:uFillTx/>
                <a:latin typeface="Calibri"/>
                <a:ea typeface="+mn-ea"/>
                <a:cs typeface="+mn-cs"/>
              </a:rPr>
              <a:t>Cloud</a:t>
            </a:r>
            <a:r>
              <a:rPr kumimoji="0" lang="it-IT" sz="900" b="0" i="0" u="none" strike="noStrike" kern="0" cap="none" spc="0" normalizeH="0" baseline="0" noProof="0" dirty="0" smtClean="0">
                <a:ln>
                  <a:noFill/>
                </a:ln>
                <a:solidFill>
                  <a:srgbClr val="3F3F3F"/>
                </a:solidFill>
                <a:effectLst/>
                <a:uLnTx/>
                <a:uFillTx/>
                <a:latin typeface="Calibri"/>
                <a:ea typeface="+mn-ea"/>
                <a:cs typeface="+mn-cs"/>
              </a:rPr>
              <a:t> </a:t>
            </a:r>
            <a:r>
              <a:rPr kumimoji="0" lang="it-IT" sz="900" b="0" i="0" u="none" strike="noStrike" kern="0" cap="none" spc="0" normalizeH="0" baseline="0" noProof="0" dirty="0" err="1" smtClean="0">
                <a:ln>
                  <a:noFill/>
                </a:ln>
                <a:solidFill>
                  <a:srgbClr val="3F3F3F"/>
                </a:solidFill>
                <a:effectLst/>
                <a:uLnTx/>
                <a:uFillTx/>
                <a:latin typeface="Calibri"/>
                <a:ea typeface="+mn-ea"/>
                <a:cs typeface="+mn-cs"/>
              </a:rPr>
              <a:t>Infrastructure</a:t>
            </a:r>
            <a:r>
              <a:rPr kumimoji="0" lang="it-IT" sz="900" b="0" i="0" u="none" strike="noStrike" kern="0" cap="none" spc="0" normalizeH="0" baseline="0" noProof="0" dirty="0" smtClean="0">
                <a:ln>
                  <a:noFill/>
                </a:ln>
                <a:solidFill>
                  <a:srgbClr val="3F3F3F"/>
                </a:solidFill>
                <a:effectLst/>
                <a:uLnTx/>
                <a:uFillTx/>
                <a:latin typeface="Calibri"/>
                <a:ea typeface="+mn-ea"/>
                <a:cs typeface="+mn-cs"/>
              </a:rPr>
              <a:t> (</a:t>
            </a:r>
            <a:r>
              <a:rPr kumimoji="0" lang="it-IT" sz="900" b="0" i="0" u="none" strike="noStrike" kern="0" cap="none" spc="0" normalizeH="0" baseline="0" noProof="0" dirty="0" err="1" smtClean="0">
                <a:ln>
                  <a:noFill/>
                </a:ln>
                <a:solidFill>
                  <a:srgbClr val="3F3F3F"/>
                </a:solidFill>
                <a:effectLst/>
                <a:uLnTx/>
                <a:uFillTx/>
                <a:latin typeface="Calibri"/>
                <a:ea typeface="+mn-ea"/>
                <a:cs typeface="+mn-cs"/>
              </a:rPr>
              <a:t>IaaS</a:t>
            </a:r>
            <a:r>
              <a:rPr kumimoji="0" lang="it-IT" sz="900" b="0" i="0" u="none" strike="noStrike" kern="0" cap="none" spc="0" normalizeH="0" baseline="0" noProof="0" dirty="0" smtClean="0">
                <a:ln>
                  <a:noFill/>
                </a:ln>
                <a:solidFill>
                  <a:srgbClr val="3F3F3F"/>
                </a:solidFill>
                <a:effectLst/>
                <a:uLnTx/>
                <a:uFillTx/>
                <a:latin typeface="Calibri"/>
                <a:ea typeface="+mn-ea"/>
                <a:cs typeface="+mn-cs"/>
              </a:rPr>
              <a:t>)</a:t>
            </a:r>
          </a:p>
        </p:txBody>
      </p:sp>
      <p:grpSp>
        <p:nvGrpSpPr>
          <p:cNvPr id="218" name="Group 66"/>
          <p:cNvGrpSpPr/>
          <p:nvPr/>
        </p:nvGrpSpPr>
        <p:grpSpPr>
          <a:xfrm>
            <a:off x="2020055" y="4738568"/>
            <a:ext cx="834125" cy="1320847"/>
            <a:chOff x="3273651" y="4880880"/>
            <a:chExt cx="1189098" cy="1937932"/>
          </a:xfrm>
        </p:grpSpPr>
        <p:sp>
          <p:nvSpPr>
            <p:cNvPr id="219" name="Rettangolo arrotondato 63"/>
            <p:cNvSpPr/>
            <p:nvPr/>
          </p:nvSpPr>
          <p:spPr>
            <a:xfrm>
              <a:off x="3387313" y="4880880"/>
              <a:ext cx="968663" cy="1937932"/>
            </a:xfrm>
            <a:prstGeom prst="roundRect">
              <a:avLst/>
            </a:prstGeom>
            <a:solidFill>
              <a:srgbClr val="FFFFFF"/>
            </a:solidFill>
            <a:ln w="25400" cap="flat" cmpd="sng" algn="ctr">
              <a:solidFill>
                <a:srgbClr val="00B050"/>
              </a:solid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it-IT" sz="900" b="0" i="0" u="none" strike="noStrike" kern="0" cap="none" spc="0" normalizeH="0" baseline="0" noProof="0" dirty="0">
                <a:ln>
                  <a:noFill/>
                </a:ln>
                <a:solidFill>
                  <a:srgbClr val="3F3F3F"/>
                </a:solidFill>
                <a:effectLst/>
                <a:uLnTx/>
                <a:uFillTx/>
                <a:latin typeface="Calibri"/>
                <a:ea typeface="+mn-ea"/>
                <a:cs typeface="+mn-cs"/>
              </a:endParaRPr>
            </a:p>
          </p:txBody>
        </p:sp>
        <p:pic>
          <p:nvPicPr>
            <p:cNvPr id="220" name="Picture 4" descr="F:\spirito\Projects\Prospect\Alive\EU\FP7\ICT\Call 10\ICT 1.4b\home_your-speed-2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56490" y="5992222"/>
              <a:ext cx="827478" cy="533122"/>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3" descr="F:\spirito\Projects\Prospect\Alive\EU\FP7\ICT\Call 10\ICT 1.4b\timthumb.php-crop.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3776" y="5421611"/>
              <a:ext cx="546522" cy="727385"/>
            </a:xfrm>
            <a:prstGeom prst="rect">
              <a:avLst/>
            </a:prstGeom>
            <a:noFill/>
            <a:extLst>
              <a:ext uri="{909E8E84-426E-40DD-AFC4-6F175D3DCCD1}">
                <a14:hiddenFill xmlns:a14="http://schemas.microsoft.com/office/drawing/2010/main">
                  <a:solidFill>
                    <a:srgbClr val="FFFFFF"/>
                  </a:solidFill>
                </a14:hiddenFill>
              </a:ext>
            </a:extLst>
          </p:spPr>
        </p:pic>
        <p:sp>
          <p:nvSpPr>
            <p:cNvPr id="222" name="CasellaDiTesto 8"/>
            <p:cNvSpPr txBox="1"/>
            <p:nvPr/>
          </p:nvSpPr>
          <p:spPr>
            <a:xfrm>
              <a:off x="3273651" y="4941168"/>
              <a:ext cx="1189098" cy="52121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dirty="0">
                  <a:ln>
                    <a:noFill/>
                  </a:ln>
                  <a:solidFill>
                    <a:srgbClr val="3F3F3F"/>
                  </a:solidFill>
                  <a:effectLst/>
                  <a:uLnTx/>
                  <a:uFillTx/>
                  <a:latin typeface="Calibri"/>
                  <a:cs typeface="+mn-cs"/>
                </a:rPr>
                <a:t>Other Utilities/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50" b="0" i="0" u="none" strike="noStrike" kern="0" cap="none" spc="0" normalizeH="0" baseline="0" noProof="0" dirty="0" smtClean="0">
                  <a:ln>
                    <a:noFill/>
                  </a:ln>
                  <a:solidFill>
                    <a:srgbClr val="3F3F3F"/>
                  </a:solidFill>
                  <a:effectLst/>
                  <a:uLnTx/>
                  <a:uFillTx/>
                  <a:latin typeface="Calibri"/>
                  <a:cs typeface="+mn-cs"/>
                </a:rPr>
                <a:t>Operators</a:t>
              </a:r>
              <a:endParaRPr kumimoji="0" lang="en-GB" sz="750" b="0" i="0" u="none" strike="noStrike" kern="0" cap="none" spc="0" normalizeH="0" baseline="0" noProof="0" dirty="0">
                <a:ln>
                  <a:noFill/>
                </a:ln>
                <a:solidFill>
                  <a:srgbClr val="3F3F3F"/>
                </a:solidFill>
                <a:effectLst/>
                <a:uLnTx/>
                <a:uFillTx/>
                <a:latin typeface="Calibri"/>
                <a:cs typeface="+mn-cs"/>
              </a:endParaRPr>
            </a:p>
          </p:txBody>
        </p:sp>
      </p:grpSp>
      <p:sp>
        <p:nvSpPr>
          <p:cNvPr id="223" name="Rettangolo arrotondato 21"/>
          <p:cNvSpPr/>
          <p:nvPr/>
        </p:nvSpPr>
        <p:spPr>
          <a:xfrm>
            <a:off x="110419" y="4095310"/>
            <a:ext cx="4899661" cy="488034"/>
          </a:xfrm>
          <a:prstGeom prst="roundRect">
            <a:avLst>
              <a:gd name="adj" fmla="val 14371"/>
            </a:avLst>
          </a:prstGeom>
          <a:noFill/>
          <a:ln w="25400" cap="flat" cmpd="sng" algn="ctr">
            <a:solidFill>
              <a:srgbClr val="3F3F3F"/>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smtClean="0">
              <a:ln>
                <a:noFill/>
              </a:ln>
              <a:solidFill>
                <a:srgbClr val="3F3F3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smtClean="0">
              <a:ln>
                <a:noFill/>
              </a:ln>
              <a:solidFill>
                <a:srgbClr val="3F3F3F"/>
              </a:solidFill>
              <a:effectLst/>
              <a:uLnTx/>
              <a:uFillTx/>
              <a:latin typeface="Calibri"/>
              <a:ea typeface="+mn-ea"/>
              <a:cs typeface="+mn-cs"/>
            </a:endParaRPr>
          </a:p>
        </p:txBody>
      </p:sp>
      <p:sp>
        <p:nvSpPr>
          <p:cNvPr id="224" name="CasellaDiTesto 26"/>
          <p:cNvSpPr txBox="1"/>
          <p:nvPr/>
        </p:nvSpPr>
        <p:spPr>
          <a:xfrm>
            <a:off x="3777514" y="4050069"/>
            <a:ext cx="1184940" cy="230832"/>
          </a:xfrm>
          <a:prstGeom prst="rect">
            <a:avLst/>
          </a:prstGeom>
          <a:noFill/>
        </p:spPr>
        <p:txBody>
          <a:bodyPr wrap="none" rtlCol="0">
            <a:spAutoFit/>
          </a:bodyPr>
          <a:lstStyle/>
          <a:p>
            <a:pPr algn="r" fontAlgn="auto">
              <a:spcBef>
                <a:spcPts val="0"/>
              </a:spcBef>
              <a:spcAft>
                <a:spcPts val="0"/>
              </a:spcAft>
            </a:pPr>
            <a:r>
              <a:rPr lang="en-GB" sz="900" b="1" i="1" dirty="0">
                <a:solidFill>
                  <a:srgbClr val="3F3F3F"/>
                </a:solidFill>
                <a:latin typeface="Calibri"/>
                <a:cs typeface="+mn-cs"/>
              </a:rPr>
              <a:t>Smart City Resources</a:t>
            </a:r>
          </a:p>
        </p:txBody>
      </p:sp>
      <p:sp>
        <p:nvSpPr>
          <p:cNvPr id="225" name="Rettangolo 224"/>
          <p:cNvSpPr/>
          <p:nvPr/>
        </p:nvSpPr>
        <p:spPr>
          <a:xfrm>
            <a:off x="3046243" y="5489544"/>
            <a:ext cx="927951" cy="461665"/>
          </a:xfrm>
          <a:prstGeom prst="rect">
            <a:avLst/>
          </a:prstGeom>
        </p:spPr>
        <p:txBody>
          <a:bodyPr wrap="square">
            <a:spAutoFit/>
          </a:bodyPr>
          <a:lstStyle/>
          <a:p>
            <a:pPr algn="ctr" fontAlgn="auto">
              <a:spcBef>
                <a:spcPts val="0"/>
              </a:spcBef>
              <a:spcAft>
                <a:spcPts val="0"/>
              </a:spcAft>
            </a:pPr>
            <a:r>
              <a:rPr lang="it-IT" sz="800" dirty="0">
                <a:solidFill>
                  <a:srgbClr val="3F3F3F"/>
                </a:solidFill>
                <a:latin typeface="Calibri"/>
                <a:cs typeface="+mn-cs"/>
              </a:rPr>
              <a:t>Waste</a:t>
            </a:r>
          </a:p>
          <a:p>
            <a:pPr algn="ctr" fontAlgn="auto">
              <a:spcBef>
                <a:spcPts val="0"/>
              </a:spcBef>
              <a:spcAft>
                <a:spcPts val="0"/>
              </a:spcAft>
            </a:pPr>
            <a:r>
              <a:rPr lang="it-IT" sz="800" dirty="0">
                <a:solidFill>
                  <a:srgbClr val="3F3F3F"/>
                </a:solidFill>
                <a:latin typeface="Calibri"/>
                <a:cs typeface="+mn-cs"/>
              </a:rPr>
              <a:t> Collection</a:t>
            </a:r>
          </a:p>
          <a:p>
            <a:pPr algn="ctr" fontAlgn="auto">
              <a:spcBef>
                <a:spcPts val="0"/>
              </a:spcBef>
              <a:spcAft>
                <a:spcPts val="0"/>
              </a:spcAft>
            </a:pPr>
            <a:r>
              <a:rPr lang="it-IT" sz="800" dirty="0">
                <a:solidFill>
                  <a:srgbClr val="3F3F3F"/>
                </a:solidFill>
                <a:latin typeface="Calibri"/>
                <a:cs typeface="+mn-cs"/>
              </a:rPr>
              <a:t> Network</a:t>
            </a:r>
          </a:p>
        </p:txBody>
      </p:sp>
      <p:sp>
        <p:nvSpPr>
          <p:cNvPr id="226" name="CasellaDiTesto 225"/>
          <p:cNvSpPr txBox="1"/>
          <p:nvPr/>
        </p:nvSpPr>
        <p:spPr>
          <a:xfrm>
            <a:off x="5092765" y="5648739"/>
            <a:ext cx="838725" cy="277357"/>
          </a:xfrm>
          <a:prstGeom prst="rect">
            <a:avLst/>
          </a:prstGeom>
          <a:noFill/>
        </p:spPr>
        <p:txBody>
          <a:bodyPr wrap="none" rtlCol="0">
            <a:spAutoFit/>
          </a:bodyPr>
          <a:lstStyle/>
          <a:p>
            <a:pPr fontAlgn="auto">
              <a:spcBef>
                <a:spcPts val="0"/>
              </a:spcBef>
              <a:spcAft>
                <a:spcPts val="0"/>
              </a:spcAft>
            </a:pPr>
            <a:r>
              <a:rPr lang="it-IT" sz="1200" dirty="0">
                <a:solidFill>
                  <a:srgbClr val="3F3F3F"/>
                </a:solidFill>
                <a:latin typeface="Calibri"/>
                <a:cs typeface="+mn-cs"/>
              </a:rPr>
              <a:t>Open data</a:t>
            </a:r>
          </a:p>
        </p:txBody>
      </p:sp>
      <p:sp>
        <p:nvSpPr>
          <p:cNvPr id="227" name="Rettangolo arrotondato 37"/>
          <p:cNvSpPr/>
          <p:nvPr/>
        </p:nvSpPr>
        <p:spPr>
          <a:xfrm>
            <a:off x="5109950" y="4239792"/>
            <a:ext cx="574544" cy="298758"/>
          </a:xfrm>
          <a:prstGeom prst="roundRect">
            <a:avLst>
              <a:gd name="adj" fmla="val 14371"/>
            </a:avLst>
          </a:prstGeom>
          <a:solidFill>
            <a:srgbClr val="FFFFFF"/>
          </a:solidFill>
          <a:ln w="25400" cap="flat" cmpd="sng" algn="ctr">
            <a:solidFill>
              <a:srgbClr val="F79646"/>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50" b="0" i="0" u="none" strike="noStrike" kern="0" cap="none" spc="0" normalizeH="0" baseline="0" noProof="0" dirty="0" smtClean="0">
                <a:ln>
                  <a:noFill/>
                </a:ln>
                <a:solidFill>
                  <a:srgbClr val="3F3F3F"/>
                </a:solidFill>
                <a:effectLst/>
                <a:uLnTx/>
                <a:uFillTx/>
                <a:latin typeface="Calibri"/>
                <a:ea typeface="+mn-ea"/>
                <a:cs typeface="+mn-cs"/>
              </a:rPr>
              <a:t>Capillary Network</a:t>
            </a:r>
          </a:p>
        </p:txBody>
      </p:sp>
      <p:sp>
        <p:nvSpPr>
          <p:cNvPr id="228" name="Rettangolo arrotondato 30"/>
          <p:cNvSpPr/>
          <p:nvPr/>
        </p:nvSpPr>
        <p:spPr>
          <a:xfrm>
            <a:off x="4218408" y="2196487"/>
            <a:ext cx="301119" cy="1751399"/>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3F3F3F"/>
                </a:solidFill>
                <a:effectLst/>
                <a:uLnTx/>
                <a:uFillTx/>
                <a:latin typeface="Calibri"/>
                <a:ea typeface="+mn-ea"/>
                <a:cs typeface="+mn-cs"/>
              </a:rPr>
              <a:t>Communication Management Framework</a:t>
            </a:r>
            <a:endParaRPr kumimoji="0" lang="en-GB" sz="900" b="0" i="0" u="none" strike="noStrike" kern="0" cap="none" spc="0" normalizeH="0" baseline="0" noProof="0" dirty="0">
              <a:ln>
                <a:noFill/>
              </a:ln>
              <a:solidFill>
                <a:srgbClr val="3F3F3F"/>
              </a:solidFill>
              <a:effectLst/>
              <a:uLnTx/>
              <a:uFillTx/>
              <a:latin typeface="Calibri"/>
              <a:ea typeface="+mn-ea"/>
              <a:cs typeface="+mn-cs"/>
            </a:endParaRPr>
          </a:p>
        </p:txBody>
      </p:sp>
      <p:sp>
        <p:nvSpPr>
          <p:cNvPr id="229" name="Rettangolo arrotondato 18"/>
          <p:cNvSpPr/>
          <p:nvPr/>
        </p:nvSpPr>
        <p:spPr>
          <a:xfrm>
            <a:off x="644299" y="3750682"/>
            <a:ext cx="3428241" cy="252000"/>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smtClean="0">
                <a:ln>
                  <a:noFill/>
                </a:ln>
                <a:solidFill>
                  <a:srgbClr val="3F3F3F"/>
                </a:solidFill>
                <a:effectLst/>
                <a:uLnTx/>
                <a:uFillTx/>
                <a:latin typeface="Calibri"/>
                <a:ea typeface="+mn-ea"/>
                <a:cs typeface="+mn-cs"/>
              </a:rPr>
              <a:t>Adaptation Layer</a:t>
            </a:r>
          </a:p>
        </p:txBody>
      </p:sp>
      <p:sp>
        <p:nvSpPr>
          <p:cNvPr id="230" name="Rettangolo arrotondato 3"/>
          <p:cNvSpPr/>
          <p:nvPr/>
        </p:nvSpPr>
        <p:spPr>
          <a:xfrm>
            <a:off x="637726" y="3448239"/>
            <a:ext cx="3434814" cy="252000"/>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smtClean="0">
                <a:ln>
                  <a:noFill/>
                </a:ln>
                <a:solidFill>
                  <a:srgbClr val="3F3F3F"/>
                </a:solidFill>
                <a:effectLst/>
                <a:uLnTx/>
                <a:uFillTx/>
                <a:latin typeface="Calibri"/>
                <a:ea typeface="+mn-ea"/>
                <a:cs typeface="+mn-cs"/>
              </a:rPr>
              <a:t>Virtualization Layer</a:t>
            </a:r>
            <a:endParaRPr kumimoji="0" lang="en-GB" sz="1050" b="1" i="0" u="none" strike="noStrike" kern="0" cap="none" spc="0" normalizeH="0" baseline="0" noProof="0" dirty="0">
              <a:ln>
                <a:noFill/>
              </a:ln>
              <a:solidFill>
                <a:srgbClr val="3F3F3F"/>
              </a:solidFill>
              <a:effectLst/>
              <a:uLnTx/>
              <a:uFillTx/>
              <a:latin typeface="Calibri"/>
              <a:ea typeface="+mn-ea"/>
              <a:cs typeface="+mn-cs"/>
            </a:endParaRPr>
          </a:p>
        </p:txBody>
      </p:sp>
      <p:sp>
        <p:nvSpPr>
          <p:cNvPr id="231" name="Rettangolo arrotondato 17"/>
          <p:cNvSpPr/>
          <p:nvPr/>
        </p:nvSpPr>
        <p:spPr>
          <a:xfrm>
            <a:off x="586030" y="2116448"/>
            <a:ext cx="3565108" cy="1028505"/>
          </a:xfrm>
          <a:prstGeom prst="roundRect">
            <a:avLst>
              <a:gd name="adj" fmla="val 4716"/>
            </a:avLst>
          </a:prstGeom>
          <a:solidFill>
            <a:srgbClr val="4BACC6">
              <a:lumMod val="20000"/>
              <a:lumOff val="80000"/>
            </a:srgbClr>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tIns="0" rtlCol="0"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000" b="1" i="1" u="none" strike="noStrike" kern="0" cap="none" spc="0" normalizeH="0" baseline="0" noProof="0" dirty="0">
                <a:ln>
                  <a:noFill/>
                </a:ln>
                <a:solidFill>
                  <a:srgbClr val="3F3F3F">
                    <a:lumMod val="75000"/>
                  </a:srgbClr>
                </a:solidFill>
                <a:effectLst/>
                <a:uLnTx/>
                <a:uFillTx/>
                <a:latin typeface="Calibri"/>
                <a:ea typeface="+mn-ea"/>
                <a:cs typeface="+mn-cs"/>
              </a:rPr>
              <a:t>Data Management Framework</a:t>
            </a:r>
          </a:p>
        </p:txBody>
      </p:sp>
      <p:sp>
        <p:nvSpPr>
          <p:cNvPr id="232" name="Rettangolo arrotondato 9"/>
          <p:cNvSpPr/>
          <p:nvPr/>
        </p:nvSpPr>
        <p:spPr>
          <a:xfrm>
            <a:off x="671646" y="2325079"/>
            <a:ext cx="1610949" cy="392631"/>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3F3F3F"/>
                </a:solidFill>
                <a:effectLst/>
                <a:uLnTx/>
                <a:uFillTx/>
                <a:latin typeface="Calibri"/>
                <a:ea typeface="+mn-ea"/>
                <a:cs typeface="+mn-cs"/>
              </a:rPr>
              <a:t>Event Filtering 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3F3F3F"/>
                </a:solidFill>
                <a:effectLst/>
                <a:uLnTx/>
                <a:uFillTx/>
                <a:latin typeface="Calibri"/>
                <a:ea typeface="+mn-ea"/>
                <a:cs typeface="+mn-cs"/>
              </a:rPr>
              <a:t>Context Management</a:t>
            </a:r>
            <a:endParaRPr kumimoji="0" lang="en-GB" sz="800" b="1" i="0" u="none" strike="noStrike" kern="0" cap="none" spc="0" normalizeH="0" baseline="0" noProof="0" dirty="0">
              <a:ln>
                <a:noFill/>
              </a:ln>
              <a:solidFill>
                <a:srgbClr val="3F3F3F"/>
              </a:solidFill>
              <a:effectLst/>
              <a:uLnTx/>
              <a:uFillTx/>
              <a:latin typeface="Calibri"/>
              <a:ea typeface="+mn-ea"/>
              <a:cs typeface="+mn-cs"/>
            </a:endParaRPr>
          </a:p>
        </p:txBody>
      </p:sp>
      <p:sp>
        <p:nvSpPr>
          <p:cNvPr id="233" name="Rettangolo arrotondato 10"/>
          <p:cNvSpPr/>
          <p:nvPr/>
        </p:nvSpPr>
        <p:spPr>
          <a:xfrm>
            <a:off x="666212" y="2791269"/>
            <a:ext cx="3384302" cy="269992"/>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3F3F3F"/>
                </a:solidFill>
                <a:effectLst/>
                <a:uLnTx/>
                <a:uFillTx/>
                <a:latin typeface="Calibri"/>
                <a:ea typeface="+mn-ea"/>
                <a:cs typeface="+mn-cs"/>
              </a:rPr>
              <a:t>Information Aggregation, Storage and Mining</a:t>
            </a:r>
            <a:endParaRPr kumimoji="0" lang="en-GB" sz="800" b="1" i="0" u="none" strike="noStrike" kern="0" cap="none" spc="0" normalizeH="0" baseline="0" noProof="0" dirty="0">
              <a:ln>
                <a:noFill/>
              </a:ln>
              <a:solidFill>
                <a:srgbClr val="3F3F3F"/>
              </a:solidFill>
              <a:effectLst/>
              <a:uLnTx/>
              <a:uFillTx/>
              <a:latin typeface="Calibri"/>
              <a:ea typeface="+mn-ea"/>
              <a:cs typeface="+mn-cs"/>
            </a:endParaRPr>
          </a:p>
        </p:txBody>
      </p:sp>
      <p:sp>
        <p:nvSpPr>
          <p:cNvPr id="234" name="Rettangolo arrotondato 13"/>
          <p:cNvSpPr/>
          <p:nvPr/>
        </p:nvSpPr>
        <p:spPr>
          <a:xfrm>
            <a:off x="2434994" y="2325079"/>
            <a:ext cx="1615520" cy="392631"/>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3F3F3F"/>
                </a:solidFill>
                <a:effectLst/>
                <a:uLnTx/>
                <a:uFillTx/>
                <a:latin typeface="Calibri"/>
                <a:ea typeface="+mn-ea"/>
                <a:cs typeface="+mn-cs"/>
              </a:rPr>
              <a:t>Event Management and Reasoning</a:t>
            </a:r>
            <a:endParaRPr kumimoji="0" lang="en-GB" sz="800" b="1" i="0" u="none" strike="noStrike" kern="0" cap="none" spc="0" normalizeH="0" baseline="0" noProof="0" dirty="0">
              <a:ln>
                <a:noFill/>
              </a:ln>
              <a:solidFill>
                <a:srgbClr val="3F3F3F"/>
              </a:solidFill>
              <a:effectLst/>
              <a:uLnTx/>
              <a:uFillTx/>
              <a:latin typeface="Calibri"/>
              <a:ea typeface="+mn-ea"/>
              <a:cs typeface="+mn-cs"/>
            </a:endParaRPr>
          </a:p>
        </p:txBody>
      </p:sp>
      <p:sp>
        <p:nvSpPr>
          <p:cNvPr id="235" name="Disco magnetico 16"/>
          <p:cNvSpPr/>
          <p:nvPr/>
        </p:nvSpPr>
        <p:spPr>
          <a:xfrm>
            <a:off x="3695590" y="2816148"/>
            <a:ext cx="202048" cy="294473"/>
          </a:xfrm>
          <a:prstGeom prst="flowChartMagneticDisk">
            <a:avLst/>
          </a:prstGeom>
          <a:solidFill>
            <a:srgbClr val="4BACC6">
              <a:lumMod val="40000"/>
              <a:lumOff val="60000"/>
            </a:srgbClr>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smtClean="0">
              <a:ln>
                <a:noFill/>
              </a:ln>
              <a:solidFill>
                <a:srgbClr val="3F3F3F"/>
              </a:solidFill>
              <a:effectLst/>
              <a:uLnTx/>
              <a:uFillTx/>
              <a:latin typeface="Calibri"/>
              <a:ea typeface="+mn-ea"/>
              <a:cs typeface="+mn-cs"/>
            </a:endParaRPr>
          </a:p>
        </p:txBody>
      </p:sp>
      <p:sp>
        <p:nvSpPr>
          <p:cNvPr id="236" name="Rettangolo arrotondato 30"/>
          <p:cNvSpPr/>
          <p:nvPr/>
        </p:nvSpPr>
        <p:spPr>
          <a:xfrm>
            <a:off x="4605983" y="2178479"/>
            <a:ext cx="301119" cy="1751399"/>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3F3F3F"/>
                </a:solidFill>
                <a:effectLst/>
                <a:uLnTx/>
                <a:uFillTx/>
                <a:latin typeface="Calibri"/>
                <a:ea typeface="+mn-ea"/>
                <a:cs typeface="+mn-cs"/>
              </a:rPr>
              <a:t>Security and Privacy Framework</a:t>
            </a:r>
          </a:p>
        </p:txBody>
      </p:sp>
      <p:sp>
        <p:nvSpPr>
          <p:cNvPr id="237" name="Rettangolo arrotondato 10"/>
          <p:cNvSpPr/>
          <p:nvPr/>
        </p:nvSpPr>
        <p:spPr>
          <a:xfrm>
            <a:off x="105701" y="1271254"/>
            <a:ext cx="4899661" cy="431873"/>
          </a:xfrm>
          <a:prstGeom prst="roundRect">
            <a:avLst>
              <a:gd name="adj" fmla="val 14371"/>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3F3F3F"/>
                </a:solidFill>
                <a:effectLst/>
                <a:uLnTx/>
                <a:uFillTx/>
                <a:latin typeface="Calibri"/>
                <a:ea typeface="+mn-ea"/>
                <a:cs typeface="+mn-cs"/>
              </a:rPr>
              <a:t>Smart City Applications</a:t>
            </a:r>
            <a:endParaRPr kumimoji="0" lang="en-GB" sz="1400" b="1" i="0" u="none" strike="noStrike" kern="0" cap="none" spc="0" normalizeH="0" baseline="0" noProof="0" dirty="0">
              <a:ln>
                <a:noFill/>
              </a:ln>
              <a:solidFill>
                <a:srgbClr val="3F3F3F"/>
              </a:solidFill>
              <a:effectLst/>
              <a:uLnTx/>
              <a:uFillTx/>
              <a:latin typeface="Calibri"/>
              <a:ea typeface="+mn-ea"/>
              <a:cs typeface="+mn-cs"/>
            </a:endParaRPr>
          </a:p>
        </p:txBody>
      </p:sp>
      <p:sp>
        <p:nvSpPr>
          <p:cNvPr id="238" name="Rettangolo arrotondato 18"/>
          <p:cNvSpPr/>
          <p:nvPr/>
        </p:nvSpPr>
        <p:spPr>
          <a:xfrm>
            <a:off x="582880" y="1617123"/>
            <a:ext cx="1779171" cy="429557"/>
          </a:xfrm>
          <a:prstGeom prst="roundRect">
            <a:avLst/>
          </a:prstGeom>
          <a:solidFill>
            <a:srgbClr val="FFFFFF"/>
          </a:solidFill>
          <a:ln w="25400" cap="flat" cmpd="sng" algn="ctr">
            <a:solidFill>
              <a:srgbClr val="3F3F3F">
                <a:lumMod val="75000"/>
              </a:srgbClr>
            </a:solidFill>
            <a:prstDash val="solid"/>
          </a:ln>
          <a:effectLst>
            <a:outerShdw blurRad="1905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3F3F3F"/>
                </a:solidFill>
                <a:effectLst/>
                <a:uLnTx/>
                <a:uFillTx/>
                <a:latin typeface="Calibri"/>
                <a:ea typeface="+mn-ea"/>
                <a:cs typeface="+mn-cs"/>
              </a:rPr>
              <a:t>Cloud-based APIs</a:t>
            </a:r>
          </a:p>
        </p:txBody>
      </p:sp>
      <p:sp>
        <p:nvSpPr>
          <p:cNvPr id="239" name="CasellaDiTesto 238"/>
          <p:cNvSpPr txBox="1"/>
          <p:nvPr/>
        </p:nvSpPr>
        <p:spPr>
          <a:xfrm>
            <a:off x="6435165" y="1703127"/>
            <a:ext cx="2860066" cy="3954929"/>
          </a:xfrm>
          <a:prstGeom prst="rect">
            <a:avLst/>
          </a:prstGeom>
          <a:noFill/>
        </p:spPr>
        <p:txBody>
          <a:bodyPr wrap="square" rtlCol="0">
            <a:spAutoFit/>
          </a:bodyPr>
          <a:lstStyle/>
          <a:p>
            <a:pPr fontAlgn="auto">
              <a:spcBef>
                <a:spcPts val="0"/>
              </a:spcBef>
              <a:spcAft>
                <a:spcPts val="0"/>
              </a:spcAft>
            </a:pPr>
            <a:r>
              <a:rPr lang="it-IT" sz="1600" dirty="0">
                <a:solidFill>
                  <a:srgbClr val="3F3F3F"/>
                </a:solidFill>
                <a:latin typeface="Calibri"/>
                <a:cs typeface="+mn-cs"/>
              </a:rPr>
              <a:t>Under License </a:t>
            </a:r>
            <a:r>
              <a:rPr lang="en-US" sz="1600" dirty="0">
                <a:solidFill>
                  <a:srgbClr val="3F3F3F"/>
                </a:solidFill>
                <a:latin typeface="Calibri"/>
                <a:cs typeface="+mn-cs"/>
              </a:rPr>
              <a:t>Apache 2.0</a:t>
            </a:r>
          </a:p>
          <a:p>
            <a:pPr fontAlgn="auto">
              <a:spcBef>
                <a:spcPts val="0"/>
              </a:spcBef>
              <a:spcAft>
                <a:spcPts val="0"/>
              </a:spcAft>
            </a:pPr>
            <a:endParaRPr lang="en-US" sz="1600" dirty="0">
              <a:solidFill>
                <a:srgbClr val="3F3F3F"/>
              </a:solidFill>
              <a:latin typeface="Calibri"/>
              <a:cs typeface="+mn-cs"/>
            </a:endParaRPr>
          </a:p>
          <a:p>
            <a:pPr marL="285750" indent="-285750" fontAlgn="auto">
              <a:spcBef>
                <a:spcPts val="600"/>
              </a:spcBef>
              <a:spcAft>
                <a:spcPts val="600"/>
              </a:spcAft>
              <a:buFont typeface="Arial" panose="020B0604020202020204" pitchFamily="34" charset="0"/>
              <a:buChar char="•"/>
            </a:pPr>
            <a:r>
              <a:rPr lang="en-US" b="1" dirty="0">
                <a:solidFill>
                  <a:srgbClr val="3F3F3F"/>
                </a:solidFill>
                <a:latin typeface="Calibri"/>
                <a:cs typeface="+mn-cs"/>
              </a:rPr>
              <a:t>Adaptation Layer</a:t>
            </a:r>
          </a:p>
          <a:p>
            <a:pPr marL="285750" indent="-285750" fontAlgn="auto">
              <a:spcBef>
                <a:spcPts val="600"/>
              </a:spcBef>
              <a:spcAft>
                <a:spcPts val="600"/>
              </a:spcAft>
              <a:buFont typeface="Arial" panose="020B0604020202020204" pitchFamily="34" charset="0"/>
              <a:buChar char="•"/>
            </a:pPr>
            <a:r>
              <a:rPr lang="it-IT" b="1" dirty="0" err="1">
                <a:solidFill>
                  <a:srgbClr val="3F3F3F"/>
                </a:solidFill>
                <a:latin typeface="Calibri"/>
                <a:cs typeface="+mn-cs"/>
              </a:rPr>
              <a:t>Virtualization</a:t>
            </a:r>
            <a:r>
              <a:rPr lang="it-IT" b="1" dirty="0">
                <a:solidFill>
                  <a:srgbClr val="3F3F3F"/>
                </a:solidFill>
                <a:latin typeface="Calibri"/>
                <a:cs typeface="+mn-cs"/>
              </a:rPr>
              <a:t> </a:t>
            </a:r>
            <a:r>
              <a:rPr lang="it-IT" b="1" dirty="0" err="1">
                <a:solidFill>
                  <a:srgbClr val="3F3F3F"/>
                </a:solidFill>
                <a:latin typeface="Calibri"/>
                <a:cs typeface="+mn-cs"/>
              </a:rPr>
              <a:t>Layer</a:t>
            </a:r>
            <a:endParaRPr lang="it-IT" b="1" dirty="0">
              <a:solidFill>
                <a:srgbClr val="3F3F3F"/>
              </a:solidFill>
              <a:latin typeface="Calibri"/>
              <a:cs typeface="+mn-cs"/>
            </a:endParaRPr>
          </a:p>
          <a:p>
            <a:pPr marL="285750" indent="-285750" fontAlgn="auto">
              <a:spcBef>
                <a:spcPts val="600"/>
              </a:spcBef>
              <a:spcAft>
                <a:spcPts val="600"/>
              </a:spcAft>
              <a:buFont typeface="Arial" panose="020B0604020202020204" pitchFamily="34" charset="0"/>
              <a:buChar char="•"/>
            </a:pPr>
            <a:r>
              <a:rPr lang="en-US" b="1" dirty="0">
                <a:solidFill>
                  <a:srgbClr val="3F3F3F"/>
                </a:solidFill>
                <a:latin typeface="Calibri"/>
                <a:cs typeface="+mn-cs"/>
              </a:rPr>
              <a:t>Data Fusion Manager</a:t>
            </a:r>
          </a:p>
          <a:p>
            <a:pPr marL="285750" indent="-285750" fontAlgn="auto">
              <a:spcBef>
                <a:spcPts val="600"/>
              </a:spcBef>
              <a:spcAft>
                <a:spcPts val="600"/>
              </a:spcAft>
              <a:buFont typeface="Arial" panose="020B0604020202020204" pitchFamily="34" charset="0"/>
              <a:buChar char="•"/>
            </a:pPr>
            <a:r>
              <a:rPr lang="en-US" b="1" dirty="0">
                <a:solidFill>
                  <a:srgbClr val="3F3F3F"/>
                </a:solidFill>
                <a:latin typeface="Calibri"/>
                <a:cs typeface="+mn-cs"/>
              </a:rPr>
              <a:t>Resource Catalogue</a:t>
            </a:r>
          </a:p>
          <a:p>
            <a:pPr marL="285750" indent="-285750" fontAlgn="auto">
              <a:spcBef>
                <a:spcPts val="600"/>
              </a:spcBef>
              <a:spcAft>
                <a:spcPts val="600"/>
              </a:spcAft>
              <a:buFont typeface="Arial" panose="020B0604020202020204" pitchFamily="34" charset="0"/>
              <a:buChar char="•"/>
            </a:pPr>
            <a:r>
              <a:rPr lang="en-US" b="1" dirty="0">
                <a:solidFill>
                  <a:srgbClr val="3F3F3F"/>
                </a:solidFill>
                <a:latin typeface="Calibri"/>
                <a:cs typeface="+mn-cs"/>
              </a:rPr>
              <a:t>Storage Manager</a:t>
            </a:r>
          </a:p>
          <a:p>
            <a:pPr marL="285750" indent="-285750" fontAlgn="auto">
              <a:spcBef>
                <a:spcPts val="600"/>
              </a:spcBef>
              <a:spcAft>
                <a:spcPts val="600"/>
              </a:spcAft>
              <a:buFont typeface="Arial" panose="020B0604020202020204" pitchFamily="34" charset="0"/>
              <a:buChar char="•"/>
            </a:pPr>
            <a:r>
              <a:rPr lang="en-US" b="1" dirty="0">
                <a:solidFill>
                  <a:srgbClr val="3F3F3F"/>
                </a:solidFill>
                <a:latin typeface="Calibri"/>
                <a:cs typeface="+mn-cs"/>
              </a:rPr>
              <a:t>Metadata Framework</a:t>
            </a:r>
          </a:p>
          <a:p>
            <a:pPr marL="285750" indent="-285750" fontAlgn="auto">
              <a:spcBef>
                <a:spcPts val="600"/>
              </a:spcBef>
              <a:spcAft>
                <a:spcPts val="600"/>
              </a:spcAft>
              <a:buFont typeface="Arial" panose="020B0604020202020204" pitchFamily="34" charset="0"/>
              <a:buChar char="•"/>
            </a:pPr>
            <a:endParaRPr lang="it-IT" b="1" dirty="0">
              <a:solidFill>
                <a:srgbClr val="3F3F3F"/>
              </a:solidFill>
              <a:latin typeface="Calibri"/>
              <a:cs typeface="+mn-cs"/>
            </a:endParaRPr>
          </a:p>
          <a:p>
            <a:pPr marL="285750" indent="-285750" fontAlgn="auto">
              <a:spcBef>
                <a:spcPts val="600"/>
              </a:spcBef>
              <a:spcAft>
                <a:spcPts val="600"/>
              </a:spcAft>
              <a:buFont typeface="Arial" panose="020B0604020202020204" pitchFamily="34" charset="0"/>
              <a:buChar char="•"/>
            </a:pPr>
            <a:r>
              <a:rPr lang="it-IT" b="1" dirty="0">
                <a:solidFill>
                  <a:srgbClr val="3F3F3F"/>
                </a:solidFill>
                <a:latin typeface="Calibri"/>
                <a:cs typeface="+mn-cs"/>
              </a:rPr>
              <a:t>Open </a:t>
            </a:r>
            <a:r>
              <a:rPr lang="it-IT" b="1" dirty="0" err="1">
                <a:solidFill>
                  <a:srgbClr val="3F3F3F"/>
                </a:solidFill>
                <a:latin typeface="Calibri"/>
                <a:cs typeface="+mn-cs"/>
              </a:rPr>
              <a:t>Cloud-based</a:t>
            </a:r>
            <a:r>
              <a:rPr lang="it-IT" b="1" dirty="0">
                <a:solidFill>
                  <a:srgbClr val="3F3F3F"/>
                </a:solidFill>
                <a:latin typeface="Calibri"/>
                <a:cs typeface="+mn-cs"/>
              </a:rPr>
              <a:t> </a:t>
            </a:r>
            <a:r>
              <a:rPr lang="it-IT" b="1" dirty="0" err="1">
                <a:solidFill>
                  <a:srgbClr val="3F3F3F"/>
                </a:solidFill>
                <a:latin typeface="Calibri"/>
                <a:cs typeface="+mn-cs"/>
              </a:rPr>
              <a:t>APIs</a:t>
            </a:r>
            <a:endParaRPr lang="en-US" b="1" dirty="0">
              <a:solidFill>
                <a:srgbClr val="3F3F3F"/>
              </a:solidFill>
              <a:latin typeface="Calibri"/>
              <a:cs typeface="+mn-cs"/>
            </a:endParaRPr>
          </a:p>
        </p:txBody>
      </p:sp>
      <p:sp>
        <p:nvSpPr>
          <p:cNvPr id="240" name="Stella a 5 punte 239"/>
          <p:cNvSpPr/>
          <p:nvPr/>
        </p:nvSpPr>
        <p:spPr>
          <a:xfrm>
            <a:off x="6440538" y="2364111"/>
            <a:ext cx="216000" cy="216000"/>
          </a:xfrm>
          <a:prstGeom prst="star5">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1" name="Stella a 5 punte 240"/>
          <p:cNvSpPr/>
          <p:nvPr/>
        </p:nvSpPr>
        <p:spPr>
          <a:xfrm>
            <a:off x="6440538" y="2785284"/>
            <a:ext cx="216000" cy="216000"/>
          </a:xfrm>
          <a:prstGeom prst="star5">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2" name="Stella a 5 punte 241"/>
          <p:cNvSpPr/>
          <p:nvPr/>
        </p:nvSpPr>
        <p:spPr>
          <a:xfrm>
            <a:off x="6440538" y="3206457"/>
            <a:ext cx="216000" cy="216000"/>
          </a:xfrm>
          <a:prstGeom prst="star5">
            <a:avLst/>
          </a:prstGeom>
          <a:solidFill>
            <a:srgbClr val="4BACC6">
              <a:lumMod val="60000"/>
              <a:lumOff val="40000"/>
            </a:srgbClr>
          </a:solidFill>
          <a:ln w="25400" cap="flat" cmpd="sng" algn="ctr">
            <a:solidFill>
              <a:srgbClr val="4F81B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3" name="Stella a 5 punte 242"/>
          <p:cNvSpPr/>
          <p:nvPr/>
        </p:nvSpPr>
        <p:spPr>
          <a:xfrm>
            <a:off x="6440538" y="3627630"/>
            <a:ext cx="216000" cy="216000"/>
          </a:xfrm>
          <a:prstGeom prst="star5">
            <a:avLst/>
          </a:prstGeom>
          <a:solidFill>
            <a:srgbClr val="CC99FF"/>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4" name="Stella a 5 punte 243"/>
          <p:cNvSpPr/>
          <p:nvPr/>
        </p:nvSpPr>
        <p:spPr>
          <a:xfrm>
            <a:off x="6440538" y="4048803"/>
            <a:ext cx="216000" cy="216000"/>
          </a:xfrm>
          <a:prstGeom prst="star5">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5" name="Stella a 5 punte 244"/>
          <p:cNvSpPr/>
          <p:nvPr/>
        </p:nvSpPr>
        <p:spPr>
          <a:xfrm>
            <a:off x="6440538" y="4469978"/>
            <a:ext cx="216000" cy="216000"/>
          </a:xfrm>
          <a:prstGeom prst="star5">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6" name="Stella a 5 punte 245"/>
          <p:cNvSpPr/>
          <p:nvPr/>
        </p:nvSpPr>
        <p:spPr>
          <a:xfrm>
            <a:off x="1639975" y="3762905"/>
            <a:ext cx="216000" cy="216000"/>
          </a:xfrm>
          <a:prstGeom prst="star5">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7" name="Stella a 5 punte 246"/>
          <p:cNvSpPr/>
          <p:nvPr/>
        </p:nvSpPr>
        <p:spPr>
          <a:xfrm>
            <a:off x="1531975" y="3442435"/>
            <a:ext cx="216000" cy="216000"/>
          </a:xfrm>
          <a:prstGeom prst="star5">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8" name="Stella a 5 punte 247"/>
          <p:cNvSpPr/>
          <p:nvPr/>
        </p:nvSpPr>
        <p:spPr>
          <a:xfrm>
            <a:off x="3806670" y="2486954"/>
            <a:ext cx="216000" cy="216000"/>
          </a:xfrm>
          <a:prstGeom prst="star5">
            <a:avLst/>
          </a:prstGeom>
          <a:solidFill>
            <a:srgbClr val="4BACC6">
              <a:lumMod val="20000"/>
              <a:lumOff val="80000"/>
            </a:srgbClr>
          </a:solidFill>
          <a:ln w="25400" cap="flat" cmpd="sng" algn="ctr">
            <a:solidFill>
              <a:srgbClr val="4F81B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49" name="Stella a 5 punte 248"/>
          <p:cNvSpPr/>
          <p:nvPr/>
        </p:nvSpPr>
        <p:spPr>
          <a:xfrm>
            <a:off x="805452" y="2810879"/>
            <a:ext cx="216000" cy="216000"/>
          </a:xfrm>
          <a:prstGeom prst="star5">
            <a:avLst/>
          </a:prstGeom>
          <a:solidFill>
            <a:srgbClr val="CC99FF"/>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50" name="Stella a 5 punte 249"/>
          <p:cNvSpPr/>
          <p:nvPr/>
        </p:nvSpPr>
        <p:spPr>
          <a:xfrm>
            <a:off x="3679172" y="2790039"/>
            <a:ext cx="216000" cy="216000"/>
          </a:xfrm>
          <a:prstGeom prst="star5">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51" name="Stella a 5 punte 250"/>
          <p:cNvSpPr/>
          <p:nvPr/>
        </p:nvSpPr>
        <p:spPr>
          <a:xfrm>
            <a:off x="6443988" y="5322990"/>
            <a:ext cx="216000" cy="216000"/>
          </a:xfrm>
          <a:prstGeom prst="star5">
            <a:avLst/>
          </a:prstGeom>
          <a:solidFill>
            <a:srgbClr val="FF00FF"/>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52" name="Stella a 5 punte 251"/>
          <p:cNvSpPr/>
          <p:nvPr/>
        </p:nvSpPr>
        <p:spPr>
          <a:xfrm>
            <a:off x="613510" y="1688133"/>
            <a:ext cx="216000" cy="216000"/>
          </a:xfrm>
          <a:prstGeom prst="star5">
            <a:avLst/>
          </a:prstGeom>
          <a:solidFill>
            <a:srgbClr val="FF00FF"/>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53" name="Stella a 5 punte 252"/>
          <p:cNvSpPr/>
          <p:nvPr/>
        </p:nvSpPr>
        <p:spPr>
          <a:xfrm>
            <a:off x="203809" y="2169558"/>
            <a:ext cx="216000" cy="216000"/>
          </a:xfrm>
          <a:prstGeom prst="star5">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87"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95250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2"/>
          <p:cNvSpPr>
            <a:spLocks noGrp="1"/>
          </p:cNvSpPr>
          <p:nvPr>
            <p:ph type="title"/>
          </p:nvPr>
        </p:nvSpPr>
        <p:spPr/>
        <p:txBody>
          <a:bodyPr/>
          <a:lstStyle/>
          <a:p>
            <a:r>
              <a:rPr lang="it-IT" dirty="0" smtClean="0"/>
              <a:t>ALMANAC-FP7</a:t>
            </a:r>
            <a:endParaRPr lang="en-US" dirty="0"/>
          </a:p>
        </p:txBody>
      </p:sp>
      <p:sp>
        <p:nvSpPr>
          <p:cNvPr id="3" name="Segnaposto contenuto 2"/>
          <p:cNvSpPr>
            <a:spLocks noGrp="1"/>
          </p:cNvSpPr>
          <p:nvPr>
            <p:ph idx="1"/>
          </p:nvPr>
        </p:nvSpPr>
        <p:spPr>
          <a:xfrm>
            <a:off x="838200" y="1672908"/>
            <a:ext cx="3802180" cy="4533582"/>
          </a:xfrm>
          <a:prstGeom prst="rect">
            <a:avLst/>
          </a:prstGeom>
        </p:spPr>
        <p:txBody>
          <a:bodyPr/>
          <a:lstStyle/>
          <a:p>
            <a:pPr>
              <a:spcBef>
                <a:spcPts val="1200"/>
              </a:spcBef>
              <a:spcAft>
                <a:spcPts val="600"/>
              </a:spcAft>
            </a:pPr>
            <a:r>
              <a:rPr lang="it-IT" sz="2000" b="1" dirty="0">
                <a:latin typeface="Segoe UI" panose="020B0502040204020203" pitchFamily="34" charset="0"/>
                <a:ea typeface="Segoe UI" panose="020B0502040204020203" pitchFamily="34" charset="0"/>
                <a:cs typeface="Segoe UI" panose="020B0502040204020203" pitchFamily="34" charset="0"/>
              </a:rPr>
              <a:t>IoT </a:t>
            </a:r>
            <a:r>
              <a:rPr lang="it-IT" sz="2000" dirty="0" err="1">
                <a:latin typeface="Segoe UI" panose="020B0502040204020203" pitchFamily="34" charset="0"/>
                <a:ea typeface="Segoe UI" panose="020B0502040204020203" pitchFamily="34" charset="0"/>
                <a:cs typeface="Segoe UI" panose="020B0502040204020203" pitchFamily="34" charset="0"/>
              </a:rPr>
              <a:t>platform</a:t>
            </a:r>
            <a:r>
              <a:rPr lang="it-IT" sz="2000" dirty="0">
                <a:latin typeface="Segoe UI" panose="020B0502040204020203" pitchFamily="34" charset="0"/>
                <a:ea typeface="Segoe UI" panose="020B0502040204020203" pitchFamily="34" charset="0"/>
                <a:cs typeface="Segoe UI" panose="020B0502040204020203" pitchFamily="34" charset="0"/>
              </a:rPr>
              <a:t> for </a:t>
            </a:r>
            <a:r>
              <a:rPr lang="it-IT" sz="2000" b="1" dirty="0">
                <a:latin typeface="Segoe UI" panose="020B0502040204020203" pitchFamily="34" charset="0"/>
                <a:ea typeface="Segoe UI" panose="020B0502040204020203" pitchFamily="34" charset="0"/>
                <a:cs typeface="Segoe UI" panose="020B0502040204020203" pitchFamily="34" charset="0"/>
              </a:rPr>
              <a:t>Smart City </a:t>
            </a:r>
            <a:r>
              <a:rPr lang="it-IT" sz="2000" dirty="0" err="1" smtClean="0">
                <a:latin typeface="Segoe UI" panose="020B0502040204020203" pitchFamily="34" charset="0"/>
                <a:ea typeface="Segoe UI" panose="020B0502040204020203" pitchFamily="34" charset="0"/>
                <a:cs typeface="Segoe UI" panose="020B0502040204020203" pitchFamily="34" charset="0"/>
              </a:rPr>
              <a:t>applications</a:t>
            </a:r>
            <a:endParaRPr lang="it-IT" sz="2000" dirty="0">
              <a:latin typeface="Segoe UI" panose="020B0502040204020203" pitchFamily="34" charset="0"/>
              <a:ea typeface="Segoe UI" panose="020B0502040204020203" pitchFamily="34" charset="0"/>
              <a:cs typeface="Segoe UI" panose="020B0502040204020203" pitchFamily="34" charset="0"/>
            </a:endParaRPr>
          </a:p>
          <a:p>
            <a:pPr>
              <a:spcBef>
                <a:spcPts val="1200"/>
              </a:spcBef>
            </a:pPr>
            <a:r>
              <a:rPr lang="it-IT" sz="2000" dirty="0">
                <a:latin typeface="Segoe UI" panose="020B0502040204020203" pitchFamily="34" charset="0"/>
                <a:ea typeface="Segoe UI" panose="020B0502040204020203" pitchFamily="34" charset="0"/>
                <a:cs typeface="Segoe UI" panose="020B0502040204020203" pitchFamily="34" charset="0"/>
              </a:rPr>
              <a:t>Three </a:t>
            </a:r>
            <a:r>
              <a:rPr lang="it-IT" sz="2000" dirty="0" err="1">
                <a:latin typeface="Segoe UI" panose="020B0502040204020203" pitchFamily="34" charset="0"/>
                <a:ea typeface="Segoe UI" panose="020B0502040204020203" pitchFamily="34" charset="0"/>
                <a:cs typeface="Segoe UI" panose="020B0502040204020203" pitchFamily="34" charset="0"/>
              </a:rPr>
              <a:t>application</a:t>
            </a:r>
            <a:r>
              <a:rPr lang="it-IT" sz="2000" dirty="0">
                <a:latin typeface="Segoe UI" panose="020B0502040204020203" pitchFamily="34" charset="0"/>
                <a:ea typeface="Segoe UI" panose="020B0502040204020203" pitchFamily="34" charset="0"/>
                <a:cs typeface="Segoe UI" panose="020B0502040204020203" pitchFamily="34" charset="0"/>
              </a:rPr>
              <a:t> </a:t>
            </a:r>
            <a:r>
              <a:rPr lang="it-IT" sz="2000" dirty="0" err="1">
                <a:latin typeface="Segoe UI" panose="020B0502040204020203" pitchFamily="34" charset="0"/>
                <a:ea typeface="Segoe UI" panose="020B0502040204020203" pitchFamily="34" charset="0"/>
                <a:cs typeface="Segoe UI" panose="020B0502040204020203" pitchFamily="34" charset="0"/>
              </a:rPr>
              <a:t>areas</a:t>
            </a:r>
            <a:r>
              <a:rPr lang="it-IT" sz="2000" dirty="0">
                <a:latin typeface="Segoe UI" panose="020B0502040204020203" pitchFamily="34" charset="0"/>
                <a:ea typeface="Segoe UI" panose="020B0502040204020203" pitchFamily="34" charset="0"/>
                <a:cs typeface="Segoe UI" panose="020B0502040204020203" pitchFamily="34" charset="0"/>
              </a:rPr>
              <a:t>:</a:t>
            </a:r>
          </a:p>
          <a:p>
            <a:pPr lvl="1">
              <a:buFont typeface="Wingdings" panose="05000000000000000000" pitchFamily="2" charset="2"/>
              <a:buChar char="§"/>
            </a:pPr>
            <a:r>
              <a:rPr lang="it-IT" sz="1800" b="1" dirty="0" smtClean="0">
                <a:latin typeface="Segoe UI" panose="020B0502040204020203" pitchFamily="34" charset="0"/>
                <a:ea typeface="Segoe UI" panose="020B0502040204020203" pitchFamily="34" charset="0"/>
                <a:cs typeface="Segoe UI" panose="020B0502040204020203" pitchFamily="34" charset="0"/>
              </a:rPr>
              <a:t>Waste</a:t>
            </a:r>
            <a:r>
              <a:rPr lang="it-IT" sz="1800" dirty="0" smtClean="0">
                <a:latin typeface="Segoe UI" panose="020B0502040204020203" pitchFamily="34" charset="0"/>
                <a:ea typeface="Segoe UI" panose="020B0502040204020203" pitchFamily="34" charset="0"/>
                <a:cs typeface="Segoe UI" panose="020B0502040204020203" pitchFamily="34" charset="0"/>
              </a:rPr>
              <a:t> management</a:t>
            </a:r>
          </a:p>
          <a:p>
            <a:pPr lvl="1">
              <a:buFont typeface="Wingdings" panose="05000000000000000000" pitchFamily="2" charset="2"/>
              <a:buChar char="§"/>
            </a:pPr>
            <a:r>
              <a:rPr lang="it-IT" sz="1800" b="1" dirty="0" smtClean="0">
                <a:latin typeface="Segoe UI" panose="020B0502040204020203" pitchFamily="34" charset="0"/>
                <a:ea typeface="Segoe UI" panose="020B0502040204020203" pitchFamily="34" charset="0"/>
                <a:cs typeface="Segoe UI" panose="020B0502040204020203" pitchFamily="34" charset="0"/>
              </a:rPr>
              <a:t>Water </a:t>
            </a:r>
            <a:r>
              <a:rPr lang="it-IT" sz="1800" dirty="0" smtClean="0">
                <a:latin typeface="Segoe UI" panose="020B0502040204020203" pitchFamily="34" charset="0"/>
                <a:ea typeface="Segoe UI" panose="020B0502040204020203" pitchFamily="34" charset="0"/>
                <a:cs typeface="Segoe UI" panose="020B0502040204020203" pitchFamily="34" charset="0"/>
              </a:rPr>
              <a:t>management</a:t>
            </a:r>
          </a:p>
          <a:p>
            <a:pPr lvl="1">
              <a:buFont typeface="Wingdings" panose="05000000000000000000" pitchFamily="2" charset="2"/>
              <a:buChar char="§"/>
            </a:pPr>
            <a:r>
              <a:rPr lang="it-IT" sz="1800" b="1" dirty="0" smtClean="0">
                <a:latin typeface="Segoe UI" panose="020B0502040204020203" pitchFamily="34" charset="0"/>
                <a:ea typeface="Segoe UI" panose="020B0502040204020203" pitchFamily="34" charset="0"/>
                <a:cs typeface="Segoe UI" panose="020B0502040204020203" pitchFamily="34" charset="0"/>
              </a:rPr>
              <a:t>Citizen</a:t>
            </a:r>
            <a:r>
              <a:rPr lang="it-IT" sz="1800" dirty="0" smtClean="0">
                <a:latin typeface="Segoe UI" panose="020B0502040204020203" pitchFamily="34" charset="0"/>
                <a:ea typeface="Segoe UI" panose="020B0502040204020203" pitchFamily="34" charset="0"/>
                <a:cs typeface="Segoe UI" panose="020B0502040204020203" pitchFamily="34" charset="0"/>
              </a:rPr>
              <a:t>-</a:t>
            </a:r>
            <a:r>
              <a:rPr lang="it-IT" sz="1800" dirty="0" err="1" smtClean="0">
                <a:latin typeface="Segoe UI" panose="020B0502040204020203" pitchFamily="34" charset="0"/>
                <a:ea typeface="Segoe UI" panose="020B0502040204020203" pitchFamily="34" charset="0"/>
                <a:cs typeface="Segoe UI" panose="020B0502040204020203" pitchFamily="34" charset="0"/>
              </a:rPr>
              <a:t>centric</a:t>
            </a:r>
            <a:r>
              <a:rPr lang="it-IT" sz="1800" dirty="0" smtClean="0">
                <a:latin typeface="Segoe UI" panose="020B0502040204020203" pitchFamily="34" charset="0"/>
                <a:ea typeface="Segoe UI" panose="020B0502040204020203" pitchFamily="34" charset="0"/>
                <a:cs typeface="Segoe UI" panose="020B0502040204020203" pitchFamily="34" charset="0"/>
              </a:rPr>
              <a:t> </a:t>
            </a:r>
          </a:p>
          <a:p>
            <a:pPr>
              <a:spcBef>
                <a:spcPts val="1200"/>
              </a:spcBef>
            </a:pPr>
            <a:r>
              <a:rPr lang="en-US" sz="2000" dirty="0" smtClean="0">
                <a:latin typeface="Segoe UI" panose="020B0502040204020203" pitchFamily="34" charset="0"/>
                <a:ea typeface="Segoe UI" panose="020B0502040204020203" pitchFamily="34" charset="0"/>
                <a:cs typeface="Segoe UI" panose="020B0502040204020203" pitchFamily="34" charset="0"/>
              </a:rPr>
              <a:t>Development driven </a:t>
            </a:r>
            <a:r>
              <a:rPr lang="en-US" sz="2000" dirty="0">
                <a:latin typeface="Segoe UI" panose="020B0502040204020203" pitchFamily="34" charset="0"/>
                <a:ea typeface="Segoe UI" panose="020B0502040204020203" pitchFamily="34" charset="0"/>
                <a:cs typeface="Segoe UI" panose="020B0502040204020203" pitchFamily="34" charset="0"/>
              </a:rPr>
              <a:t>by requirements elicited from </a:t>
            </a:r>
            <a:r>
              <a:rPr lang="en-US" sz="2000" b="1" dirty="0" smtClean="0">
                <a:latin typeface="Segoe UI" panose="020B0502040204020203" pitchFamily="34" charset="0"/>
                <a:ea typeface="Segoe UI" panose="020B0502040204020203" pitchFamily="34" charset="0"/>
                <a:cs typeface="Segoe UI" panose="020B0502040204020203" pitchFamily="34" charset="0"/>
              </a:rPr>
              <a:t>Turin’s City</a:t>
            </a:r>
          </a:p>
          <a:p>
            <a:pPr>
              <a:spcBef>
                <a:spcPts val="1200"/>
              </a:spcBef>
            </a:pPr>
            <a:r>
              <a:rPr lang="en-US" sz="2000" dirty="0">
                <a:latin typeface="Segoe UI" panose="020B0502040204020203" pitchFamily="34" charset="0"/>
                <a:ea typeface="Segoe UI" panose="020B0502040204020203" pitchFamily="34" charset="0"/>
                <a:cs typeface="Segoe UI" panose="020B0502040204020203" pitchFamily="34" charset="0"/>
              </a:rPr>
              <a:t>ALMANAC results  will be </a:t>
            </a:r>
            <a:r>
              <a:rPr lang="en-US" sz="2000" b="1" dirty="0">
                <a:latin typeface="Segoe UI" panose="020B0502040204020203" pitchFamily="34" charset="0"/>
                <a:ea typeface="Segoe UI" panose="020B0502040204020203" pitchFamily="34" charset="0"/>
                <a:cs typeface="Segoe UI" panose="020B0502040204020203" pitchFamily="34" charset="0"/>
              </a:rPr>
              <a:t>showcased and evaluated </a:t>
            </a:r>
            <a:r>
              <a:rPr lang="en-US" sz="2000" dirty="0">
                <a:latin typeface="Segoe UI" panose="020B0502040204020203" pitchFamily="34" charset="0"/>
                <a:ea typeface="Segoe UI" panose="020B0502040204020203" pitchFamily="34" charset="0"/>
                <a:cs typeface="Segoe UI" panose="020B0502040204020203" pitchFamily="34" charset="0"/>
              </a:rPr>
              <a:t>in Turin </a:t>
            </a:r>
          </a:p>
          <a:p>
            <a:endParaRPr lang="it-IT" dirty="0" smtClean="0"/>
          </a:p>
          <a:p>
            <a:endParaRPr lang="en-US" dirty="0"/>
          </a:p>
        </p:txBody>
      </p:sp>
      <p:grpSp>
        <p:nvGrpSpPr>
          <p:cNvPr id="5" name="Gruppo 4"/>
          <p:cNvGrpSpPr/>
          <p:nvPr/>
        </p:nvGrpSpPr>
        <p:grpSpPr>
          <a:xfrm>
            <a:off x="4640380" y="2095018"/>
            <a:ext cx="3933563" cy="3169924"/>
            <a:chOff x="4499992" y="1770910"/>
            <a:chExt cx="4561156" cy="3563480"/>
          </a:xfrm>
        </p:grpSpPr>
        <p:pic>
          <p:nvPicPr>
            <p:cNvPr id="7" name="Picture 8" descr="http://4.bp.blogspot.com/-qkTI3L-vWZ0/UZC94nIP5HI/AAAAAAAAA1Q/TQXihpg6kmk/s1600/Logo-Telec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343" y="4761286"/>
              <a:ext cx="1856805" cy="57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mas-aal.sharepointhosting.ch/SiteAssets/SitePages/Consortium/FIT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0538" y="2950179"/>
              <a:ext cx="1692638" cy="4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4" descr="in-je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9171" y="4387032"/>
              <a:ext cx="1315372" cy="22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o 19"/>
            <p:cNvGrpSpPr/>
            <p:nvPr/>
          </p:nvGrpSpPr>
          <p:grpSpPr>
            <a:xfrm>
              <a:off x="7179127" y="3571247"/>
              <a:ext cx="1863822" cy="670529"/>
              <a:chOff x="4338486" y="2643410"/>
              <a:chExt cx="1863822" cy="670529"/>
            </a:xfrm>
          </p:grpSpPr>
          <p:pic>
            <p:nvPicPr>
              <p:cNvPr id="8" name="Picture 10" descr="http://d2ujflorbtfzji.cloudfront.net/key-image/a801c7ee-742f-45fe-97e4-a65d1d7a1c38.png"/>
              <p:cNvPicPr>
                <a:picLocks noChangeAspect="1" noChangeArrowheads="1"/>
              </p:cNvPicPr>
              <p:nvPr/>
            </p:nvPicPr>
            <p:blipFill>
              <a:blip r:embed="rId6" cstate="print">
                <a:extLst>
                  <a:ext uri="{28A0092B-C50C-407E-A947-70E740481C1C}">
                    <a14:useLocalDpi xmlns:a14="http://schemas.microsoft.com/office/drawing/2010/main" val="0"/>
                  </a:ext>
                </a:extLst>
              </a:blip>
              <a:srcRect l="51894" r="14069"/>
              <a:stretch>
                <a:fillRect/>
              </a:stretch>
            </p:blipFill>
            <p:spPr bwMode="auto">
              <a:xfrm>
                <a:off x="4338486" y="2643410"/>
                <a:ext cx="592219" cy="67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6215" y="2741937"/>
                <a:ext cx="1096093" cy="44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Immagin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5867" y="1915711"/>
              <a:ext cx="1541983" cy="88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6679" y="4645916"/>
              <a:ext cx="2467173" cy="67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18"/>
            <p:cNvPicPr>
              <a:picLocks noChangeAspect="1"/>
            </p:cNvPicPr>
            <p:nvPr/>
          </p:nvPicPr>
          <p:blipFill>
            <a:blip r:embed="rId10"/>
            <a:stretch>
              <a:fillRect/>
            </a:stretch>
          </p:blipFill>
          <p:spPr>
            <a:xfrm>
              <a:off x="4499992" y="1770910"/>
              <a:ext cx="2883910" cy="3060399"/>
            </a:xfrm>
            <a:prstGeom prst="rect">
              <a:avLst/>
            </a:prstGeom>
          </p:spPr>
        </p:pic>
      </p:grpSp>
      <p:sp>
        <p:nvSpPr>
          <p:cNvPr id="2" name="Segnaposto data 1"/>
          <p:cNvSpPr>
            <a:spLocks noGrp="1"/>
          </p:cNvSpPr>
          <p:nvPr>
            <p:ph type="dt" sz="half" idx="10"/>
          </p:nvPr>
        </p:nvSpPr>
        <p:spPr/>
        <p:txBody>
          <a:bodyPr/>
          <a:lstStyle/>
          <a:p>
            <a:r>
              <a:rPr lang="en-US" altLang="en-US" dirty="0" smtClean="0"/>
              <a:t>2nd </a:t>
            </a:r>
            <a:r>
              <a:rPr lang="en-US" altLang="en-US" dirty="0" smtClean="0"/>
              <a:t>June 2016</a:t>
            </a:r>
            <a:endParaRPr lang="en-GB" altLang="en-US" dirty="0"/>
          </a:p>
        </p:txBody>
      </p:sp>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spTree>
    <p:extLst>
      <p:ext uri="{BB962C8B-B14F-4D97-AF65-F5344CB8AC3E}">
        <p14:creationId xmlns:p14="http://schemas.microsoft.com/office/powerpoint/2010/main" val="307837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58565" y="4321979"/>
            <a:ext cx="8026400" cy="766763"/>
          </a:xfrm>
        </p:spPr>
        <p:txBody>
          <a:bodyPr/>
          <a:lstStyle/>
          <a:p>
            <a:pPr algn="r"/>
            <a:r>
              <a:rPr lang="it-IT" dirty="0" err="1" smtClean="0"/>
              <a:t>Main</a:t>
            </a:r>
            <a:r>
              <a:rPr lang="it-IT" dirty="0" smtClean="0"/>
              <a:t> </a:t>
            </a:r>
            <a:r>
              <a:rPr lang="it-IT" dirty="0" err="1" smtClean="0"/>
              <a:t>Tangible</a:t>
            </a:r>
            <a:r>
              <a:rPr lang="it-IT" dirty="0" smtClean="0"/>
              <a:t> </a:t>
            </a:r>
            <a:r>
              <a:rPr lang="it-IT" dirty="0" err="1" smtClean="0"/>
              <a:t>Outcomes</a:t>
            </a:r>
            <a:endParaRPr lang="en-US" dirty="0"/>
          </a:p>
        </p:txBody>
      </p:sp>
      <p:sp>
        <p:nvSpPr>
          <p:cNvPr id="3" name="Segnaposto piè di pagina 2"/>
          <p:cNvSpPr>
            <a:spLocks noGrp="1"/>
          </p:cNvSpPr>
          <p:nvPr>
            <p:ph type="ftr" sz="quarter" idx="11"/>
          </p:nvPr>
        </p:nvSpPr>
        <p:spPr/>
        <p:txBody>
          <a:bodyPr/>
          <a:lstStyle/>
          <a:p>
            <a:pPr algn="ctr"/>
            <a:r>
              <a:rPr lang="en-GB" altLang="en-US" smtClean="0"/>
              <a:t>ALMANAC</a:t>
            </a:r>
            <a:endParaRPr lang="en-GB" altLang="en-US" dirty="0"/>
          </a:p>
        </p:txBody>
      </p:sp>
      <p:sp>
        <p:nvSpPr>
          <p:cNvPr id="5"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58195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517" y="2183946"/>
            <a:ext cx="6963820" cy="4116391"/>
          </a:xfrm>
          <a:prstGeom prst="rect">
            <a:avLst/>
          </a:prstGeom>
          <a:ln>
            <a:noFill/>
          </a:ln>
          <a:effectLst>
            <a:outerShdw blurRad="292100" dist="139700" dir="2700000" algn="tl" rotWithShape="0">
              <a:srgbClr val="333333">
                <a:alpha val="65000"/>
              </a:srgbClr>
            </a:outerShdw>
          </a:effectLst>
        </p:spPr>
      </p:pic>
      <p:sp>
        <p:nvSpPr>
          <p:cNvPr id="31" name="Segnaposto piè di pagina 30"/>
          <p:cNvSpPr>
            <a:spLocks noGrp="1"/>
          </p:cNvSpPr>
          <p:nvPr>
            <p:ph type="ftr" sz="quarter" idx="11"/>
          </p:nvPr>
        </p:nvSpPr>
        <p:spPr/>
        <p:txBody>
          <a:bodyPr/>
          <a:lstStyle/>
          <a:p>
            <a:pPr algn="ctr"/>
            <a:r>
              <a:rPr lang="en-GB" altLang="en-US" smtClean="0"/>
              <a:t>ALMANAC</a:t>
            </a:r>
            <a:endParaRPr lang="en-GB" altLang="en-US" dirty="0"/>
          </a:p>
        </p:txBody>
      </p:sp>
      <p:sp>
        <p:nvSpPr>
          <p:cNvPr id="34" name="Titolo 1"/>
          <p:cNvSpPr txBox="1">
            <a:spLocks/>
          </p:cNvSpPr>
          <p:nvPr/>
        </p:nvSpPr>
        <p:spPr bwMode="auto">
          <a:xfrm>
            <a:off x="395536" y="620055"/>
            <a:ext cx="8424000" cy="461665"/>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lvl1pPr marL="261938" algn="l" rtl="0" eaLnBrk="0" fontAlgn="base" hangingPunct="0">
              <a:lnSpc>
                <a:spcPct val="90000"/>
              </a:lnSpc>
              <a:spcBef>
                <a:spcPct val="0"/>
              </a:spcBef>
              <a:spcAft>
                <a:spcPct val="0"/>
              </a:spcAft>
              <a:defRPr sz="2800" b="1">
                <a:solidFill>
                  <a:schemeClr val="tx2"/>
                </a:solidFill>
                <a:latin typeface="+mj-lt"/>
                <a:ea typeface="+mj-ea"/>
                <a:cs typeface="+mj-cs"/>
              </a:defRPr>
            </a:lvl1pPr>
            <a:lvl2pPr marL="261938" algn="l" rtl="0" eaLnBrk="0" fontAlgn="base" hangingPunct="0">
              <a:lnSpc>
                <a:spcPct val="90000"/>
              </a:lnSpc>
              <a:spcBef>
                <a:spcPct val="0"/>
              </a:spcBef>
              <a:spcAft>
                <a:spcPct val="0"/>
              </a:spcAft>
              <a:defRPr sz="2800" b="1">
                <a:solidFill>
                  <a:schemeClr val="tx2"/>
                </a:solidFill>
                <a:latin typeface="Arial" charset="0"/>
                <a:cs typeface="Arial" charset="0"/>
              </a:defRPr>
            </a:lvl2pPr>
            <a:lvl3pPr marL="261938" algn="l" rtl="0" eaLnBrk="0" fontAlgn="base" hangingPunct="0">
              <a:lnSpc>
                <a:spcPct val="90000"/>
              </a:lnSpc>
              <a:spcBef>
                <a:spcPct val="0"/>
              </a:spcBef>
              <a:spcAft>
                <a:spcPct val="0"/>
              </a:spcAft>
              <a:defRPr sz="2800" b="1">
                <a:solidFill>
                  <a:schemeClr val="tx2"/>
                </a:solidFill>
                <a:latin typeface="Arial" charset="0"/>
                <a:cs typeface="Arial" charset="0"/>
              </a:defRPr>
            </a:lvl3pPr>
            <a:lvl4pPr marL="261938" algn="l" rtl="0" eaLnBrk="0" fontAlgn="base" hangingPunct="0">
              <a:lnSpc>
                <a:spcPct val="90000"/>
              </a:lnSpc>
              <a:spcBef>
                <a:spcPct val="0"/>
              </a:spcBef>
              <a:spcAft>
                <a:spcPct val="0"/>
              </a:spcAft>
              <a:defRPr sz="2800" b="1">
                <a:solidFill>
                  <a:schemeClr val="tx2"/>
                </a:solidFill>
                <a:latin typeface="Arial" charset="0"/>
                <a:cs typeface="Arial" charset="0"/>
              </a:defRPr>
            </a:lvl4pPr>
            <a:lvl5pPr marL="261938"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719138" algn="l" rtl="0" fontAlgn="base">
              <a:lnSpc>
                <a:spcPct val="90000"/>
              </a:lnSpc>
              <a:spcBef>
                <a:spcPct val="0"/>
              </a:spcBef>
              <a:spcAft>
                <a:spcPct val="0"/>
              </a:spcAft>
              <a:defRPr sz="2800" b="1">
                <a:solidFill>
                  <a:schemeClr val="tx2"/>
                </a:solidFill>
                <a:latin typeface="Arial" charset="0"/>
                <a:cs typeface="Arial" charset="0"/>
              </a:defRPr>
            </a:lvl6pPr>
            <a:lvl7pPr marL="1176338" algn="l" rtl="0" fontAlgn="base">
              <a:lnSpc>
                <a:spcPct val="90000"/>
              </a:lnSpc>
              <a:spcBef>
                <a:spcPct val="0"/>
              </a:spcBef>
              <a:spcAft>
                <a:spcPct val="0"/>
              </a:spcAft>
              <a:defRPr sz="2800" b="1">
                <a:solidFill>
                  <a:schemeClr val="tx2"/>
                </a:solidFill>
                <a:latin typeface="Arial" charset="0"/>
                <a:cs typeface="Arial" charset="0"/>
              </a:defRPr>
            </a:lvl7pPr>
            <a:lvl8pPr marL="1633538" algn="l" rtl="0" fontAlgn="base">
              <a:lnSpc>
                <a:spcPct val="90000"/>
              </a:lnSpc>
              <a:spcBef>
                <a:spcPct val="0"/>
              </a:spcBef>
              <a:spcAft>
                <a:spcPct val="0"/>
              </a:spcAft>
              <a:defRPr sz="2800" b="1">
                <a:solidFill>
                  <a:schemeClr val="tx2"/>
                </a:solidFill>
                <a:latin typeface="Arial" charset="0"/>
                <a:cs typeface="Arial" charset="0"/>
              </a:defRPr>
            </a:lvl8pPr>
            <a:lvl9pPr marL="2090738" algn="l" rtl="0" fontAlgn="base">
              <a:lnSpc>
                <a:spcPct val="90000"/>
              </a:lnSpc>
              <a:spcBef>
                <a:spcPct val="0"/>
              </a:spcBef>
              <a:spcAft>
                <a:spcPct val="0"/>
              </a:spcAft>
              <a:defRPr sz="2800" b="1">
                <a:solidFill>
                  <a:schemeClr val="tx2"/>
                </a:solidFill>
                <a:latin typeface="Arial" charset="0"/>
                <a:cs typeface="Arial" charset="0"/>
              </a:defRPr>
            </a:lvl9pPr>
          </a:lstStyle>
          <a:p>
            <a:pPr algn="ctr"/>
            <a:r>
              <a:rPr lang="it-IT" kern="0" dirty="0" smtClean="0"/>
              <a:t>ALMANAC «Waste Applications»</a:t>
            </a:r>
            <a:endParaRPr lang="en-US" kern="0" dirty="0"/>
          </a:p>
        </p:txBody>
      </p:sp>
      <p:sp>
        <p:nvSpPr>
          <p:cNvPr id="2" name="Rettangolo arrotondato 1"/>
          <p:cNvSpPr/>
          <p:nvPr/>
        </p:nvSpPr>
        <p:spPr>
          <a:xfrm>
            <a:off x="676434" y="1509127"/>
            <a:ext cx="8017986" cy="6222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2400" b="1" dirty="0" smtClean="0"/>
              <a:t>Ticket Management System (OTRS </a:t>
            </a:r>
            <a:r>
              <a:rPr lang="it-IT" sz="2400" b="1" dirty="0" err="1" smtClean="0"/>
              <a:t>integration</a:t>
            </a:r>
            <a:r>
              <a:rPr lang="it-IT" sz="2400" b="1" dirty="0" smtClean="0"/>
              <a:t>)</a:t>
            </a:r>
            <a:endParaRPr lang="en-US" sz="2400" b="1" dirty="0"/>
          </a:p>
        </p:txBody>
      </p:sp>
      <p:sp>
        <p:nvSpPr>
          <p:cNvPr id="7"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1930794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piè di pagina 30"/>
          <p:cNvSpPr>
            <a:spLocks noGrp="1"/>
          </p:cNvSpPr>
          <p:nvPr>
            <p:ph type="ftr" sz="quarter" idx="11"/>
          </p:nvPr>
        </p:nvSpPr>
        <p:spPr/>
        <p:txBody>
          <a:bodyPr/>
          <a:lstStyle/>
          <a:p>
            <a:pPr algn="ctr"/>
            <a:r>
              <a:rPr lang="en-GB" altLang="en-US" smtClean="0"/>
              <a:t>ALMANAC</a:t>
            </a:r>
            <a:endParaRPr lang="en-GB" altLang="en-US" dirty="0"/>
          </a:p>
        </p:txBody>
      </p:sp>
      <p:sp>
        <p:nvSpPr>
          <p:cNvPr id="34" name="Titolo 1"/>
          <p:cNvSpPr txBox="1">
            <a:spLocks/>
          </p:cNvSpPr>
          <p:nvPr/>
        </p:nvSpPr>
        <p:spPr bwMode="auto">
          <a:xfrm>
            <a:off x="395536" y="620055"/>
            <a:ext cx="8424000" cy="461665"/>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lvl1pPr marL="261938" algn="l" rtl="0" eaLnBrk="0" fontAlgn="base" hangingPunct="0">
              <a:lnSpc>
                <a:spcPct val="90000"/>
              </a:lnSpc>
              <a:spcBef>
                <a:spcPct val="0"/>
              </a:spcBef>
              <a:spcAft>
                <a:spcPct val="0"/>
              </a:spcAft>
              <a:defRPr sz="2800" b="1">
                <a:solidFill>
                  <a:schemeClr val="tx2"/>
                </a:solidFill>
                <a:latin typeface="+mj-lt"/>
                <a:ea typeface="+mj-ea"/>
                <a:cs typeface="+mj-cs"/>
              </a:defRPr>
            </a:lvl1pPr>
            <a:lvl2pPr marL="261938" algn="l" rtl="0" eaLnBrk="0" fontAlgn="base" hangingPunct="0">
              <a:lnSpc>
                <a:spcPct val="90000"/>
              </a:lnSpc>
              <a:spcBef>
                <a:spcPct val="0"/>
              </a:spcBef>
              <a:spcAft>
                <a:spcPct val="0"/>
              </a:spcAft>
              <a:defRPr sz="2800" b="1">
                <a:solidFill>
                  <a:schemeClr val="tx2"/>
                </a:solidFill>
                <a:latin typeface="Arial" charset="0"/>
                <a:cs typeface="Arial" charset="0"/>
              </a:defRPr>
            </a:lvl2pPr>
            <a:lvl3pPr marL="261938" algn="l" rtl="0" eaLnBrk="0" fontAlgn="base" hangingPunct="0">
              <a:lnSpc>
                <a:spcPct val="90000"/>
              </a:lnSpc>
              <a:spcBef>
                <a:spcPct val="0"/>
              </a:spcBef>
              <a:spcAft>
                <a:spcPct val="0"/>
              </a:spcAft>
              <a:defRPr sz="2800" b="1">
                <a:solidFill>
                  <a:schemeClr val="tx2"/>
                </a:solidFill>
                <a:latin typeface="Arial" charset="0"/>
                <a:cs typeface="Arial" charset="0"/>
              </a:defRPr>
            </a:lvl3pPr>
            <a:lvl4pPr marL="261938" algn="l" rtl="0" eaLnBrk="0" fontAlgn="base" hangingPunct="0">
              <a:lnSpc>
                <a:spcPct val="90000"/>
              </a:lnSpc>
              <a:spcBef>
                <a:spcPct val="0"/>
              </a:spcBef>
              <a:spcAft>
                <a:spcPct val="0"/>
              </a:spcAft>
              <a:defRPr sz="2800" b="1">
                <a:solidFill>
                  <a:schemeClr val="tx2"/>
                </a:solidFill>
                <a:latin typeface="Arial" charset="0"/>
                <a:cs typeface="Arial" charset="0"/>
              </a:defRPr>
            </a:lvl4pPr>
            <a:lvl5pPr marL="261938"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719138" algn="l" rtl="0" fontAlgn="base">
              <a:lnSpc>
                <a:spcPct val="90000"/>
              </a:lnSpc>
              <a:spcBef>
                <a:spcPct val="0"/>
              </a:spcBef>
              <a:spcAft>
                <a:spcPct val="0"/>
              </a:spcAft>
              <a:defRPr sz="2800" b="1">
                <a:solidFill>
                  <a:schemeClr val="tx2"/>
                </a:solidFill>
                <a:latin typeface="Arial" charset="0"/>
                <a:cs typeface="Arial" charset="0"/>
              </a:defRPr>
            </a:lvl6pPr>
            <a:lvl7pPr marL="1176338" algn="l" rtl="0" fontAlgn="base">
              <a:lnSpc>
                <a:spcPct val="90000"/>
              </a:lnSpc>
              <a:spcBef>
                <a:spcPct val="0"/>
              </a:spcBef>
              <a:spcAft>
                <a:spcPct val="0"/>
              </a:spcAft>
              <a:defRPr sz="2800" b="1">
                <a:solidFill>
                  <a:schemeClr val="tx2"/>
                </a:solidFill>
                <a:latin typeface="Arial" charset="0"/>
                <a:cs typeface="Arial" charset="0"/>
              </a:defRPr>
            </a:lvl7pPr>
            <a:lvl8pPr marL="1633538" algn="l" rtl="0" fontAlgn="base">
              <a:lnSpc>
                <a:spcPct val="90000"/>
              </a:lnSpc>
              <a:spcBef>
                <a:spcPct val="0"/>
              </a:spcBef>
              <a:spcAft>
                <a:spcPct val="0"/>
              </a:spcAft>
              <a:defRPr sz="2800" b="1">
                <a:solidFill>
                  <a:schemeClr val="tx2"/>
                </a:solidFill>
                <a:latin typeface="Arial" charset="0"/>
                <a:cs typeface="Arial" charset="0"/>
              </a:defRPr>
            </a:lvl8pPr>
            <a:lvl9pPr marL="2090738" algn="l" rtl="0" fontAlgn="base">
              <a:lnSpc>
                <a:spcPct val="90000"/>
              </a:lnSpc>
              <a:spcBef>
                <a:spcPct val="0"/>
              </a:spcBef>
              <a:spcAft>
                <a:spcPct val="0"/>
              </a:spcAft>
              <a:defRPr sz="2800" b="1">
                <a:solidFill>
                  <a:schemeClr val="tx2"/>
                </a:solidFill>
                <a:latin typeface="Arial" charset="0"/>
                <a:cs typeface="Arial" charset="0"/>
              </a:defRPr>
            </a:lvl9pPr>
          </a:lstStyle>
          <a:p>
            <a:pPr algn="ctr"/>
            <a:r>
              <a:rPr lang="it-IT" kern="0" dirty="0" smtClean="0"/>
              <a:t>ALMANAC «Waste Applications»</a:t>
            </a:r>
            <a:endParaRPr lang="en-US" kern="0" dirty="0"/>
          </a:p>
        </p:txBody>
      </p:sp>
      <p:sp>
        <p:nvSpPr>
          <p:cNvPr id="8" name="Rettangolo arrotondato 7"/>
          <p:cNvSpPr/>
          <p:nvPr/>
        </p:nvSpPr>
        <p:spPr>
          <a:xfrm>
            <a:off x="655320" y="1508760"/>
            <a:ext cx="8039100" cy="62266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2400" b="1" dirty="0" smtClean="0"/>
              <a:t>Waste Collection – </a:t>
            </a:r>
            <a:r>
              <a:rPr lang="it-IT" sz="2400" b="1" dirty="0" err="1" smtClean="0"/>
              <a:t>Route</a:t>
            </a:r>
            <a:r>
              <a:rPr lang="it-IT" sz="2400" b="1" dirty="0" smtClean="0"/>
              <a:t> </a:t>
            </a:r>
            <a:r>
              <a:rPr lang="it-IT" sz="2400" b="1" dirty="0" err="1" smtClean="0"/>
              <a:t>Optimization</a:t>
            </a:r>
            <a:endParaRPr lang="en-US" sz="2400" b="1"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 y="2358490"/>
            <a:ext cx="3229189" cy="2028060"/>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555" y="2358490"/>
            <a:ext cx="4735087" cy="3569870"/>
          </a:xfrm>
          <a:prstGeom prst="rect">
            <a:avLst/>
          </a:prstGeom>
          <a:ln>
            <a:noFill/>
          </a:ln>
          <a:effectLst>
            <a:outerShdw blurRad="292100" dist="139700" dir="2700000" algn="tl" rotWithShape="0">
              <a:srgbClr val="333333">
                <a:alpha val="65000"/>
              </a:srgbClr>
            </a:outerShdw>
          </a:effectLst>
        </p:spPr>
      </p:pic>
      <p:sp>
        <p:nvSpPr>
          <p:cNvPr id="9"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3395003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egnaposto piè di pagina 30"/>
          <p:cNvSpPr>
            <a:spLocks noGrp="1"/>
          </p:cNvSpPr>
          <p:nvPr>
            <p:ph type="ftr" sz="quarter" idx="11"/>
          </p:nvPr>
        </p:nvSpPr>
        <p:spPr/>
        <p:txBody>
          <a:bodyPr/>
          <a:lstStyle/>
          <a:p>
            <a:pPr algn="ctr"/>
            <a:r>
              <a:rPr lang="en-GB" altLang="en-US" smtClean="0"/>
              <a:t>ALMANAC</a:t>
            </a:r>
            <a:endParaRPr lang="en-GB" altLang="en-US" dirty="0"/>
          </a:p>
        </p:txBody>
      </p:sp>
      <p:sp>
        <p:nvSpPr>
          <p:cNvPr id="34" name="Titolo 1"/>
          <p:cNvSpPr txBox="1">
            <a:spLocks/>
          </p:cNvSpPr>
          <p:nvPr/>
        </p:nvSpPr>
        <p:spPr bwMode="auto">
          <a:xfrm>
            <a:off x="395536" y="620055"/>
            <a:ext cx="8424000" cy="461665"/>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lvl1pPr marL="261938" algn="l" rtl="0" eaLnBrk="0" fontAlgn="base" hangingPunct="0">
              <a:lnSpc>
                <a:spcPct val="90000"/>
              </a:lnSpc>
              <a:spcBef>
                <a:spcPct val="0"/>
              </a:spcBef>
              <a:spcAft>
                <a:spcPct val="0"/>
              </a:spcAft>
              <a:defRPr sz="2800" b="1">
                <a:solidFill>
                  <a:schemeClr val="tx2"/>
                </a:solidFill>
                <a:latin typeface="+mj-lt"/>
                <a:ea typeface="+mj-ea"/>
                <a:cs typeface="+mj-cs"/>
              </a:defRPr>
            </a:lvl1pPr>
            <a:lvl2pPr marL="261938" algn="l" rtl="0" eaLnBrk="0" fontAlgn="base" hangingPunct="0">
              <a:lnSpc>
                <a:spcPct val="90000"/>
              </a:lnSpc>
              <a:spcBef>
                <a:spcPct val="0"/>
              </a:spcBef>
              <a:spcAft>
                <a:spcPct val="0"/>
              </a:spcAft>
              <a:defRPr sz="2800" b="1">
                <a:solidFill>
                  <a:schemeClr val="tx2"/>
                </a:solidFill>
                <a:latin typeface="Arial" charset="0"/>
                <a:cs typeface="Arial" charset="0"/>
              </a:defRPr>
            </a:lvl2pPr>
            <a:lvl3pPr marL="261938" algn="l" rtl="0" eaLnBrk="0" fontAlgn="base" hangingPunct="0">
              <a:lnSpc>
                <a:spcPct val="90000"/>
              </a:lnSpc>
              <a:spcBef>
                <a:spcPct val="0"/>
              </a:spcBef>
              <a:spcAft>
                <a:spcPct val="0"/>
              </a:spcAft>
              <a:defRPr sz="2800" b="1">
                <a:solidFill>
                  <a:schemeClr val="tx2"/>
                </a:solidFill>
                <a:latin typeface="Arial" charset="0"/>
                <a:cs typeface="Arial" charset="0"/>
              </a:defRPr>
            </a:lvl3pPr>
            <a:lvl4pPr marL="261938" algn="l" rtl="0" eaLnBrk="0" fontAlgn="base" hangingPunct="0">
              <a:lnSpc>
                <a:spcPct val="90000"/>
              </a:lnSpc>
              <a:spcBef>
                <a:spcPct val="0"/>
              </a:spcBef>
              <a:spcAft>
                <a:spcPct val="0"/>
              </a:spcAft>
              <a:defRPr sz="2800" b="1">
                <a:solidFill>
                  <a:schemeClr val="tx2"/>
                </a:solidFill>
                <a:latin typeface="Arial" charset="0"/>
                <a:cs typeface="Arial" charset="0"/>
              </a:defRPr>
            </a:lvl4pPr>
            <a:lvl5pPr marL="261938" algn="l" rtl="0" eaLnBrk="0" fontAlgn="base" hangingPunct="0">
              <a:lnSpc>
                <a:spcPct val="90000"/>
              </a:lnSpc>
              <a:spcBef>
                <a:spcPct val="0"/>
              </a:spcBef>
              <a:spcAft>
                <a:spcPct val="0"/>
              </a:spcAft>
              <a:defRPr sz="2800" b="1">
                <a:solidFill>
                  <a:schemeClr val="tx2"/>
                </a:solidFill>
                <a:latin typeface="Arial" charset="0"/>
                <a:cs typeface="Arial" charset="0"/>
              </a:defRPr>
            </a:lvl5pPr>
            <a:lvl6pPr marL="719138" algn="l" rtl="0" fontAlgn="base">
              <a:lnSpc>
                <a:spcPct val="90000"/>
              </a:lnSpc>
              <a:spcBef>
                <a:spcPct val="0"/>
              </a:spcBef>
              <a:spcAft>
                <a:spcPct val="0"/>
              </a:spcAft>
              <a:defRPr sz="2800" b="1">
                <a:solidFill>
                  <a:schemeClr val="tx2"/>
                </a:solidFill>
                <a:latin typeface="Arial" charset="0"/>
                <a:cs typeface="Arial" charset="0"/>
              </a:defRPr>
            </a:lvl6pPr>
            <a:lvl7pPr marL="1176338" algn="l" rtl="0" fontAlgn="base">
              <a:lnSpc>
                <a:spcPct val="90000"/>
              </a:lnSpc>
              <a:spcBef>
                <a:spcPct val="0"/>
              </a:spcBef>
              <a:spcAft>
                <a:spcPct val="0"/>
              </a:spcAft>
              <a:defRPr sz="2800" b="1">
                <a:solidFill>
                  <a:schemeClr val="tx2"/>
                </a:solidFill>
                <a:latin typeface="Arial" charset="0"/>
                <a:cs typeface="Arial" charset="0"/>
              </a:defRPr>
            </a:lvl7pPr>
            <a:lvl8pPr marL="1633538" algn="l" rtl="0" fontAlgn="base">
              <a:lnSpc>
                <a:spcPct val="90000"/>
              </a:lnSpc>
              <a:spcBef>
                <a:spcPct val="0"/>
              </a:spcBef>
              <a:spcAft>
                <a:spcPct val="0"/>
              </a:spcAft>
              <a:defRPr sz="2800" b="1">
                <a:solidFill>
                  <a:schemeClr val="tx2"/>
                </a:solidFill>
                <a:latin typeface="Arial" charset="0"/>
                <a:cs typeface="Arial" charset="0"/>
              </a:defRPr>
            </a:lvl8pPr>
            <a:lvl9pPr marL="2090738" algn="l" rtl="0" fontAlgn="base">
              <a:lnSpc>
                <a:spcPct val="90000"/>
              </a:lnSpc>
              <a:spcBef>
                <a:spcPct val="0"/>
              </a:spcBef>
              <a:spcAft>
                <a:spcPct val="0"/>
              </a:spcAft>
              <a:defRPr sz="2800" b="1">
                <a:solidFill>
                  <a:schemeClr val="tx2"/>
                </a:solidFill>
                <a:latin typeface="Arial" charset="0"/>
                <a:cs typeface="Arial" charset="0"/>
              </a:defRPr>
            </a:lvl9pPr>
          </a:lstStyle>
          <a:p>
            <a:pPr algn="ctr"/>
            <a:r>
              <a:rPr lang="it-IT" kern="0" dirty="0" smtClean="0"/>
              <a:t>ALMANAC «Water Application»</a:t>
            </a:r>
            <a:endParaRPr lang="en-US" kern="0" dirty="0"/>
          </a:p>
        </p:txBody>
      </p:sp>
      <p:sp>
        <p:nvSpPr>
          <p:cNvPr id="8" name="Rettangolo arrotondato 7"/>
          <p:cNvSpPr/>
          <p:nvPr/>
        </p:nvSpPr>
        <p:spPr>
          <a:xfrm>
            <a:off x="655320" y="1508760"/>
            <a:ext cx="8039100" cy="62266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2400" b="1" dirty="0" smtClean="0"/>
              <a:t>Water Management – </a:t>
            </a:r>
            <a:r>
              <a:rPr lang="en-US" sz="2400" b="1" dirty="0" smtClean="0"/>
              <a:t>Leakage</a:t>
            </a:r>
            <a:r>
              <a:rPr lang="it-IT" sz="2400" b="1" dirty="0" smtClean="0"/>
              <a:t> </a:t>
            </a:r>
            <a:r>
              <a:rPr lang="it-IT" sz="2400" b="1" dirty="0" err="1" smtClean="0"/>
              <a:t>Detection</a:t>
            </a:r>
            <a:endParaRPr lang="en-US" sz="2400" b="1" dirty="0"/>
          </a:p>
        </p:txBody>
      </p:sp>
      <p:pic>
        <p:nvPicPr>
          <p:cNvPr id="9" name="Picture 15"/>
          <p:cNvPicPr/>
          <p:nvPr/>
        </p:nvPicPr>
        <p:blipFill>
          <a:blip r:embed="rId3">
            <a:extLst>
              <a:ext uri="{28A0092B-C50C-407E-A947-70E740481C1C}">
                <a14:useLocalDpi xmlns:a14="http://schemas.microsoft.com/office/drawing/2010/main" val="0"/>
              </a:ext>
            </a:extLst>
          </a:blip>
          <a:stretch>
            <a:fillRect/>
          </a:stretch>
        </p:blipFill>
        <p:spPr>
          <a:xfrm>
            <a:off x="1725295" y="2371090"/>
            <a:ext cx="6120130" cy="3487420"/>
          </a:xfrm>
          <a:prstGeom prst="rect">
            <a:avLst/>
          </a:prstGeom>
        </p:spPr>
      </p:pic>
      <p:sp>
        <p:nvSpPr>
          <p:cNvPr id="7"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2838436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ALMANAC «Citizen-</a:t>
            </a:r>
            <a:r>
              <a:rPr lang="it-IT" dirty="0" err="1"/>
              <a:t>Centric</a:t>
            </a:r>
            <a:r>
              <a:rPr lang="it-IT" dirty="0"/>
              <a:t> Application»</a:t>
            </a:r>
            <a:endParaRPr lang="en-US" dirty="0"/>
          </a:p>
        </p:txBody>
      </p:sp>
      <p:sp>
        <p:nvSpPr>
          <p:cNvPr id="5" name="Rettangolo 4"/>
          <p:cNvSpPr/>
          <p:nvPr/>
        </p:nvSpPr>
        <p:spPr>
          <a:xfrm>
            <a:off x="568996" y="4738732"/>
            <a:ext cx="3864108" cy="1200329"/>
          </a:xfrm>
          <a:prstGeom prst="rect">
            <a:avLst/>
          </a:prstGeom>
        </p:spPr>
        <p:txBody>
          <a:bodyPr wrap="square">
            <a:spAutoFit/>
          </a:bodyPr>
          <a:lstStyle/>
          <a:p>
            <a:pPr lvl="0">
              <a:spcAft>
                <a:spcPts val="100"/>
              </a:spcAft>
            </a:pPr>
            <a:r>
              <a:rPr lang="it-IT" b="1" dirty="0">
                <a:latin typeface="Segoe UI" panose="020B0502040204020203" pitchFamily="34" charset="0"/>
                <a:ea typeface="Segoe UI" panose="020B0502040204020203" pitchFamily="34" charset="0"/>
                <a:cs typeface="Segoe UI" panose="020B0502040204020203" pitchFamily="34" charset="0"/>
              </a:rPr>
              <a:t>Co-design</a:t>
            </a:r>
            <a:r>
              <a:rPr lang="it-IT" dirty="0">
                <a:latin typeface="Segoe UI" panose="020B0502040204020203" pitchFamily="34" charset="0"/>
                <a:ea typeface="Segoe UI" panose="020B0502040204020203" pitchFamily="34" charset="0"/>
                <a:cs typeface="Segoe UI" panose="020B0502040204020203" pitchFamily="34" charset="0"/>
              </a:rPr>
              <a:t> </a:t>
            </a:r>
            <a:r>
              <a:rPr lang="it-IT" dirty="0" err="1">
                <a:latin typeface="Segoe UI" panose="020B0502040204020203" pitchFamily="34" charset="0"/>
                <a:ea typeface="Segoe UI" panose="020B0502040204020203" pitchFamily="34" charset="0"/>
                <a:cs typeface="Segoe UI" panose="020B0502040204020203" pitchFamily="34" charset="0"/>
              </a:rPr>
              <a:t>approach</a:t>
            </a:r>
            <a:r>
              <a:rPr lang="it-IT" dirty="0">
                <a:latin typeface="Segoe UI" panose="020B0502040204020203" pitchFamily="34" charset="0"/>
                <a:ea typeface="Segoe UI" panose="020B0502040204020203" pitchFamily="34" charset="0"/>
                <a:cs typeface="Segoe UI" panose="020B0502040204020203" pitchFamily="34" charset="0"/>
              </a:rPr>
              <a:t> </a:t>
            </a:r>
            <a:r>
              <a:rPr lang="it-IT" dirty="0" err="1">
                <a:latin typeface="Segoe UI" panose="020B0502040204020203" pitchFamily="34" charset="0"/>
                <a:ea typeface="Segoe UI" panose="020B0502040204020203" pitchFamily="34" charset="0"/>
                <a:cs typeface="Segoe UI" panose="020B0502040204020203" pitchFamily="34" charset="0"/>
              </a:rPr>
              <a:t>implemented</a:t>
            </a:r>
            <a:r>
              <a:rPr lang="it-IT" dirty="0">
                <a:latin typeface="Segoe UI" panose="020B0502040204020203" pitchFamily="34" charset="0"/>
                <a:ea typeface="Segoe UI" panose="020B0502040204020203" pitchFamily="34" charset="0"/>
                <a:cs typeface="Segoe UI" panose="020B0502040204020203" pitchFamily="34" charset="0"/>
              </a:rPr>
              <a:t> </a:t>
            </a:r>
            <a:r>
              <a:rPr lang="it-IT" dirty="0" err="1" smtClean="0">
                <a:latin typeface="Segoe UI" panose="020B0502040204020203" pitchFamily="34" charset="0"/>
                <a:ea typeface="Segoe UI" panose="020B0502040204020203" pitchFamily="34" charset="0"/>
                <a:cs typeface="Segoe UI" panose="020B0502040204020203" pitchFamily="34" charset="0"/>
              </a:rPr>
              <a:t>together</a:t>
            </a:r>
            <a:r>
              <a:rPr lang="it-IT" dirty="0" smtClean="0">
                <a:latin typeface="Segoe UI" panose="020B0502040204020203" pitchFamily="34" charset="0"/>
                <a:ea typeface="Segoe UI" panose="020B0502040204020203" pitchFamily="34" charset="0"/>
                <a:cs typeface="Segoe UI" panose="020B0502040204020203" pitchFamily="34" charset="0"/>
              </a:rPr>
              <a:t> with a community from Torino to </a:t>
            </a:r>
            <a:r>
              <a:rPr lang="it-IT" dirty="0" err="1" smtClean="0">
                <a:latin typeface="Segoe UI" panose="020B0502040204020203" pitchFamily="34" charset="0"/>
                <a:ea typeface="Segoe UI" panose="020B0502040204020203" pitchFamily="34" charset="0"/>
                <a:cs typeface="Segoe UI" panose="020B0502040204020203" pitchFamily="34" charset="0"/>
              </a:rPr>
              <a:t>identify</a:t>
            </a:r>
            <a:r>
              <a:rPr lang="it-IT" dirty="0" smtClean="0">
                <a:latin typeface="Segoe UI" panose="020B0502040204020203" pitchFamily="34" charset="0"/>
                <a:ea typeface="Segoe UI" panose="020B0502040204020203" pitchFamily="34" charset="0"/>
                <a:cs typeface="Segoe UI" panose="020B0502040204020203" pitchFamily="34" charset="0"/>
              </a:rPr>
              <a:t> </a:t>
            </a:r>
            <a:r>
              <a:rPr lang="it-IT" dirty="0" err="1" smtClean="0">
                <a:latin typeface="Segoe UI" panose="020B0502040204020203" pitchFamily="34" charset="0"/>
                <a:ea typeface="Segoe UI" panose="020B0502040204020203" pitchFamily="34" charset="0"/>
                <a:cs typeface="Segoe UI" panose="020B0502040204020203" pitchFamily="34" charset="0"/>
              </a:rPr>
              <a:t>citizen</a:t>
            </a:r>
            <a:r>
              <a:rPr lang="it-IT" dirty="0" smtClean="0">
                <a:latin typeface="Segoe UI" panose="020B0502040204020203" pitchFamily="34" charset="0"/>
                <a:ea typeface="Segoe UI" panose="020B0502040204020203" pitchFamily="34" charset="0"/>
                <a:cs typeface="Segoe UI" panose="020B0502040204020203" pitchFamily="34" charset="0"/>
              </a:rPr>
              <a:t> </a:t>
            </a:r>
            <a:r>
              <a:rPr lang="it-IT" dirty="0" err="1" smtClean="0">
                <a:latin typeface="Segoe UI" panose="020B0502040204020203" pitchFamily="34" charset="0"/>
                <a:ea typeface="Segoe UI" panose="020B0502040204020203" pitchFamily="34" charset="0"/>
                <a:cs typeface="Segoe UI" panose="020B0502040204020203" pitchFamily="34" charset="0"/>
              </a:rPr>
              <a:t>needs</a:t>
            </a:r>
            <a:r>
              <a:rPr lang="it-IT" dirty="0" smtClean="0">
                <a:latin typeface="Segoe UI" panose="020B0502040204020203" pitchFamily="34" charset="0"/>
                <a:ea typeface="Segoe UI" panose="020B0502040204020203" pitchFamily="34" charset="0"/>
                <a:cs typeface="Segoe UI" panose="020B0502040204020203" pitchFamily="34" charset="0"/>
              </a:rPr>
              <a:t> and </a:t>
            </a:r>
            <a:r>
              <a:rPr lang="it-IT" dirty="0" err="1" smtClean="0">
                <a:latin typeface="Segoe UI" panose="020B0502040204020203" pitchFamily="34" charset="0"/>
                <a:ea typeface="Segoe UI" panose="020B0502040204020203" pitchFamily="34" charset="0"/>
                <a:cs typeface="Segoe UI" panose="020B0502040204020203" pitchFamily="34" charset="0"/>
              </a:rPr>
              <a:t>desires</a:t>
            </a:r>
            <a:endParaRPr lang="it-IT" dirty="0">
              <a:latin typeface="Segoe UI" panose="020B0502040204020203" pitchFamily="34" charset="0"/>
              <a:ea typeface="Segoe UI" panose="020B0502040204020203" pitchFamily="34" charset="0"/>
              <a:cs typeface="Segoe UI" panose="020B0502040204020203" pitchFamily="34" charset="0"/>
            </a:endParaRPr>
          </a:p>
        </p:txBody>
      </p:sp>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96" y="1809039"/>
            <a:ext cx="2400000" cy="1800000"/>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127" y="2580677"/>
            <a:ext cx="2400000" cy="1800000"/>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7258" y="3352315"/>
            <a:ext cx="2400000" cy="1800000"/>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390" y="4123952"/>
            <a:ext cx="2400000" cy="1800000"/>
          </a:xfrm>
          <a:prstGeom prst="rect">
            <a:avLst/>
          </a:prstGeom>
          <a:ln>
            <a:noFill/>
          </a:ln>
          <a:effectLst>
            <a:outerShdw blurRad="292100" dist="139700" dir="2700000" algn="tl" rotWithShape="0">
              <a:srgbClr val="333333">
                <a:alpha val="65000"/>
              </a:srgbClr>
            </a:outerShdw>
          </a:effectLst>
        </p:spPr>
      </p:pic>
      <p:sp>
        <p:nvSpPr>
          <p:cNvPr id="10"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409841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C:\Users\Maria Teresa\Downloads\ALMANAC Screenshots\recycling_guid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7322" y="1872585"/>
            <a:ext cx="1777365" cy="2519680"/>
          </a:xfrm>
          <a:prstGeom prst="rect">
            <a:avLst/>
          </a:prstGeom>
          <a:noFill/>
          <a:ln>
            <a:noFill/>
          </a:ln>
        </p:spPr>
      </p:pic>
      <p:sp>
        <p:nvSpPr>
          <p:cNvPr id="2" name="Titolo 1"/>
          <p:cNvSpPr>
            <a:spLocks noGrp="1"/>
          </p:cNvSpPr>
          <p:nvPr>
            <p:ph type="title"/>
          </p:nvPr>
        </p:nvSpPr>
        <p:spPr/>
        <p:txBody>
          <a:bodyPr/>
          <a:lstStyle/>
          <a:p>
            <a:r>
              <a:rPr lang="it-IT" dirty="0" smtClean="0"/>
              <a:t>ALMANAC «Citizen-</a:t>
            </a:r>
            <a:r>
              <a:rPr lang="it-IT" dirty="0" err="1" smtClean="0"/>
              <a:t>Centric</a:t>
            </a:r>
            <a:r>
              <a:rPr lang="it-IT" dirty="0" smtClean="0"/>
              <a:t> Application»</a:t>
            </a:r>
            <a:endParaRPr lang="en-US" dirty="0"/>
          </a:p>
        </p:txBody>
      </p:sp>
      <p:pic>
        <p:nvPicPr>
          <p:cNvPr id="1027" name="Immagine 46" descr="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96" y="1866129"/>
            <a:ext cx="1782762" cy="252253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68996" y="5224869"/>
            <a:ext cx="3354822" cy="646331"/>
          </a:xfrm>
          <a:prstGeom prst="rect">
            <a:avLst/>
          </a:prstGeom>
        </p:spPr>
        <p:txBody>
          <a:bodyPr wrap="square">
            <a:spAutoFit/>
          </a:bodyPr>
          <a:lstStyle/>
          <a:p>
            <a:pPr lvl="0">
              <a:spcAft>
                <a:spcPts val="100"/>
              </a:spcAft>
            </a:pPr>
            <a:r>
              <a:rPr lang="it-IT" dirty="0" err="1" smtClean="0">
                <a:latin typeface="Segoe UI" panose="020B0502040204020203" pitchFamily="34" charset="0"/>
                <a:ea typeface="Segoe UI" panose="020B0502040204020203" pitchFamily="34" charset="0"/>
                <a:cs typeface="Segoe UI" panose="020B0502040204020203" pitchFamily="34" charset="0"/>
              </a:rPr>
              <a:t>Recycling</a:t>
            </a:r>
            <a:r>
              <a:rPr lang="it-IT" dirty="0" smtClean="0">
                <a:latin typeface="Segoe UI" panose="020B0502040204020203" pitchFamily="34" charset="0"/>
                <a:ea typeface="Segoe UI" panose="020B0502040204020203" pitchFamily="34" charset="0"/>
                <a:cs typeface="Segoe UI" panose="020B0502040204020203" pitchFamily="34" charset="0"/>
              </a:rPr>
              <a:t> </a:t>
            </a:r>
            <a:r>
              <a:rPr lang="it-IT" dirty="0" err="1">
                <a:latin typeface="Segoe UI" panose="020B0502040204020203" pitchFamily="34" charset="0"/>
                <a:ea typeface="Segoe UI" panose="020B0502040204020203" pitchFamily="34" charset="0"/>
                <a:cs typeface="Segoe UI" panose="020B0502040204020203" pitchFamily="34" charset="0"/>
              </a:rPr>
              <a:t>Support</a:t>
            </a:r>
            <a:r>
              <a:rPr lang="it-IT" dirty="0">
                <a:latin typeface="Segoe UI" panose="020B0502040204020203" pitchFamily="34" charset="0"/>
                <a:ea typeface="Segoe UI" panose="020B0502040204020203" pitchFamily="34" charset="0"/>
                <a:cs typeface="Segoe UI" panose="020B0502040204020203" pitchFamily="34" charset="0"/>
              </a:rPr>
              <a:t> </a:t>
            </a:r>
            <a:r>
              <a:rPr lang="it-IT" dirty="0" smtClean="0">
                <a:latin typeface="Segoe UI" panose="020B0502040204020203" pitchFamily="34" charset="0"/>
                <a:ea typeface="Segoe UI" panose="020B0502040204020203" pitchFamily="34" charset="0"/>
                <a:cs typeface="Segoe UI" panose="020B0502040204020203" pitchFamily="34" charset="0"/>
              </a:rPr>
              <a:t>Application </a:t>
            </a:r>
            <a:r>
              <a:rPr lang="it-IT" dirty="0" err="1" smtClean="0">
                <a:latin typeface="Segoe UI" panose="020B0502040204020203" pitchFamily="34" charset="0"/>
                <a:ea typeface="Segoe UI" panose="020B0502040204020203" pitchFamily="34" charset="0"/>
                <a:cs typeface="Segoe UI" panose="020B0502040204020203" pitchFamily="34" charset="0"/>
              </a:rPr>
              <a:t>developed</a:t>
            </a:r>
            <a:r>
              <a:rPr lang="it-IT" dirty="0" smtClean="0">
                <a:latin typeface="Segoe UI" panose="020B0502040204020203" pitchFamily="34" charset="0"/>
                <a:ea typeface="Segoe UI" panose="020B0502040204020203" pitchFamily="34" charset="0"/>
                <a:cs typeface="Segoe UI" panose="020B0502040204020203" pitchFamily="34" charset="0"/>
              </a:rPr>
              <a:t> with the </a:t>
            </a:r>
            <a:r>
              <a:rPr lang="it-IT" dirty="0" err="1" smtClean="0">
                <a:latin typeface="Segoe UI" panose="020B0502040204020203" pitchFamily="34" charset="0"/>
                <a:ea typeface="Segoe UI" panose="020B0502040204020203" pitchFamily="34" charset="0"/>
                <a:cs typeface="Segoe UI" panose="020B0502040204020203" pitchFamily="34" charset="0"/>
              </a:rPr>
              <a:t>citizens</a:t>
            </a:r>
            <a:endParaRPr lang="it-IT" dirty="0">
              <a:latin typeface="Segoe UI" panose="020B0502040204020203" pitchFamily="34" charset="0"/>
              <a:ea typeface="Segoe UI" panose="020B0502040204020203" pitchFamily="34" charset="0"/>
              <a:cs typeface="Segoe UI" panose="020B0502040204020203" pitchFamily="34" charset="0"/>
            </a:endParaRPr>
          </a:p>
        </p:txBody>
      </p:sp>
      <p:pic>
        <p:nvPicPr>
          <p:cNvPr id="10" name="Immagine 9" descr="C:\Users\Maria Teresa\Downloads\ALMANAC Screenshots\recycling_calendar.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0556" y="2343803"/>
            <a:ext cx="1777365" cy="2519680"/>
          </a:xfrm>
          <a:prstGeom prst="rect">
            <a:avLst/>
          </a:prstGeom>
          <a:noFill/>
          <a:ln>
            <a:noFill/>
          </a:ln>
        </p:spPr>
      </p:pic>
      <p:pic>
        <p:nvPicPr>
          <p:cNvPr id="11" name="Immagine 10" descr="C:\Users\Maria Teresa\Downloads\ALMANAC Screenshots\packaging_detail_calendar.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3790" y="2815021"/>
            <a:ext cx="1777365" cy="2519680"/>
          </a:xfrm>
          <a:prstGeom prst="rect">
            <a:avLst/>
          </a:prstGeom>
          <a:noFill/>
          <a:ln>
            <a:noFill/>
          </a:ln>
        </p:spPr>
      </p:pic>
      <p:pic>
        <p:nvPicPr>
          <p:cNvPr id="15" name="Immagine 14" descr="C:\Users\Maria Teresa\Downloads\ALMANAC Screenshots\eco_center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7024" y="3286239"/>
            <a:ext cx="1777365" cy="2519680"/>
          </a:xfrm>
          <a:prstGeom prst="rect">
            <a:avLst/>
          </a:prstGeom>
          <a:noFill/>
          <a:ln>
            <a:noFill/>
          </a:ln>
        </p:spPr>
      </p:pic>
      <p:pic>
        <p:nvPicPr>
          <p:cNvPr id="12" name="Immagine 11" descr="C:\Users\Maria Teresa\Downloads\ALMANAC Screenshots\app_settings.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0260" y="3757458"/>
            <a:ext cx="1777365" cy="2519680"/>
          </a:xfrm>
          <a:prstGeom prst="rect">
            <a:avLst/>
          </a:prstGeom>
          <a:noFill/>
          <a:ln>
            <a:noFill/>
          </a:ln>
        </p:spPr>
      </p:pic>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sp>
        <p:nvSpPr>
          <p:cNvPr id="13"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2408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C:\Users\Maria Teresa\Downloads\ALMANAC Screenshots\recycling_guid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7322" y="1634631"/>
            <a:ext cx="1777365" cy="2519680"/>
          </a:xfrm>
          <a:prstGeom prst="rect">
            <a:avLst/>
          </a:prstGeom>
          <a:noFill/>
          <a:ln>
            <a:noFill/>
          </a:ln>
        </p:spPr>
      </p:pic>
      <p:sp>
        <p:nvSpPr>
          <p:cNvPr id="2" name="Titolo 1"/>
          <p:cNvSpPr>
            <a:spLocks noGrp="1"/>
          </p:cNvSpPr>
          <p:nvPr>
            <p:ph type="title"/>
          </p:nvPr>
        </p:nvSpPr>
        <p:spPr/>
        <p:txBody>
          <a:bodyPr/>
          <a:lstStyle/>
          <a:p>
            <a:r>
              <a:rPr lang="it-IT" dirty="0"/>
              <a:t>ALMANAC «Citizen-</a:t>
            </a:r>
            <a:r>
              <a:rPr lang="it-IT" dirty="0" err="1"/>
              <a:t>Centric</a:t>
            </a:r>
            <a:r>
              <a:rPr lang="it-IT" dirty="0"/>
              <a:t> Application»</a:t>
            </a:r>
            <a:endParaRPr lang="en-US" dirty="0"/>
          </a:p>
        </p:txBody>
      </p:sp>
      <p:pic>
        <p:nvPicPr>
          <p:cNvPr id="1027" name="Immagine 46" descr="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996" y="1634631"/>
            <a:ext cx="1782762" cy="2522537"/>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Screenshot_2015-07-24-09-13-31"/>
          <p:cNvPicPr/>
          <p:nvPr/>
        </p:nvPicPr>
        <p:blipFill rotWithShape="1">
          <a:blip r:embed="rId5" cstate="print">
            <a:extLst>
              <a:ext uri="{28A0092B-C50C-407E-A947-70E740481C1C}">
                <a14:useLocalDpi xmlns:a14="http://schemas.microsoft.com/office/drawing/2010/main" val="0"/>
              </a:ext>
            </a:extLst>
          </a:blip>
          <a:srcRect t="3920"/>
          <a:stretch/>
        </p:blipFill>
        <p:spPr bwMode="auto">
          <a:xfrm>
            <a:off x="4820251" y="3116654"/>
            <a:ext cx="1774419" cy="2605529"/>
          </a:xfrm>
          <a:prstGeom prst="rect">
            <a:avLst/>
          </a:prstGeom>
          <a:noFill/>
          <a:ln>
            <a:noFill/>
          </a:ln>
        </p:spPr>
      </p:pic>
      <p:pic>
        <p:nvPicPr>
          <p:cNvPr id="14" name="Immagine 13" descr="Screenshot_2015-07-28-18-04-34"/>
          <p:cNvPicPr/>
          <p:nvPr/>
        </p:nvPicPr>
        <p:blipFill rotWithShape="1">
          <a:blip r:embed="rId6" cstate="print">
            <a:extLst>
              <a:ext uri="{28A0092B-C50C-407E-A947-70E740481C1C}">
                <a14:useLocalDpi xmlns:a14="http://schemas.microsoft.com/office/drawing/2010/main" val="0"/>
              </a:ext>
            </a:extLst>
          </a:blip>
          <a:srcRect t="4272"/>
          <a:stretch/>
        </p:blipFill>
        <p:spPr bwMode="auto">
          <a:xfrm>
            <a:off x="6781591" y="3126209"/>
            <a:ext cx="1781593" cy="2595974"/>
          </a:xfrm>
          <a:prstGeom prst="rect">
            <a:avLst/>
          </a:prstGeom>
          <a:noFill/>
          <a:ln>
            <a:noFill/>
          </a:ln>
        </p:spPr>
      </p:pic>
      <p:sp>
        <p:nvSpPr>
          <p:cNvPr id="4" name="Segnaposto piè di pagina 3"/>
          <p:cNvSpPr>
            <a:spLocks noGrp="1"/>
          </p:cNvSpPr>
          <p:nvPr>
            <p:ph type="ftr" sz="quarter" idx="11"/>
          </p:nvPr>
        </p:nvSpPr>
        <p:spPr/>
        <p:txBody>
          <a:bodyPr/>
          <a:lstStyle/>
          <a:p>
            <a:pPr algn="ctr"/>
            <a:r>
              <a:rPr lang="en-GB" altLang="en-US" smtClean="0"/>
              <a:t>ALMANAC</a:t>
            </a:r>
            <a:endParaRPr lang="en-GB" altLang="en-US" dirty="0"/>
          </a:p>
        </p:txBody>
      </p:sp>
      <p:sp>
        <p:nvSpPr>
          <p:cNvPr id="12" name="Rettangolo 11"/>
          <p:cNvSpPr/>
          <p:nvPr/>
        </p:nvSpPr>
        <p:spPr>
          <a:xfrm>
            <a:off x="568996" y="4738732"/>
            <a:ext cx="3354822" cy="936154"/>
          </a:xfrm>
          <a:prstGeom prst="rect">
            <a:avLst/>
          </a:prstGeom>
        </p:spPr>
        <p:txBody>
          <a:bodyPr wrap="square">
            <a:spAutoFit/>
          </a:bodyPr>
          <a:lstStyle/>
          <a:p>
            <a:pPr lvl="0">
              <a:spcAft>
                <a:spcPts val="100"/>
              </a:spcAft>
            </a:pPr>
            <a:r>
              <a:rPr lang="it-IT" dirty="0" smtClean="0">
                <a:latin typeface="Segoe UI" panose="020B0502040204020203" pitchFamily="34" charset="0"/>
                <a:ea typeface="Segoe UI" panose="020B0502040204020203" pitchFamily="34" charset="0"/>
                <a:cs typeface="Segoe UI" panose="020B0502040204020203" pitchFamily="34" charset="0"/>
              </a:rPr>
              <a:t>Bar code scanner </a:t>
            </a:r>
            <a:r>
              <a:rPr lang="it-IT" dirty="0" err="1" smtClean="0">
                <a:latin typeface="Segoe UI" panose="020B0502040204020203" pitchFamily="34" charset="0"/>
                <a:ea typeface="Segoe UI" panose="020B0502040204020203" pitchFamily="34" charset="0"/>
                <a:cs typeface="Segoe UI" panose="020B0502040204020203" pitchFamily="34" charset="0"/>
              </a:rPr>
              <a:t>featuring</a:t>
            </a:r>
            <a:r>
              <a:rPr lang="it-IT" dirty="0" smtClean="0">
                <a:latin typeface="Segoe UI" panose="020B0502040204020203" pitchFamily="34" charset="0"/>
                <a:ea typeface="Segoe UI" panose="020B0502040204020203" pitchFamily="34" charset="0"/>
                <a:cs typeface="Segoe UI" panose="020B0502040204020203" pitchFamily="34" charset="0"/>
              </a:rPr>
              <a:t> </a:t>
            </a:r>
            <a:r>
              <a:rPr lang="it-IT" b="1" dirty="0" err="1" smtClean="0">
                <a:latin typeface="Segoe UI" panose="020B0502040204020203" pitchFamily="34" charset="0"/>
                <a:ea typeface="Segoe UI" panose="020B0502040204020203" pitchFamily="34" charset="0"/>
                <a:cs typeface="Segoe UI" panose="020B0502040204020203" pitchFamily="34" charset="0"/>
              </a:rPr>
              <a:t>crowd-sourcing</a:t>
            </a:r>
            <a:r>
              <a:rPr lang="it-IT" b="1" dirty="0" smtClean="0">
                <a:latin typeface="Segoe UI" panose="020B0502040204020203" pitchFamily="34" charset="0"/>
                <a:ea typeface="Segoe UI" panose="020B0502040204020203" pitchFamily="34" charset="0"/>
                <a:cs typeface="Segoe UI" panose="020B0502040204020203" pitchFamily="34" charset="0"/>
              </a:rPr>
              <a:t> </a:t>
            </a:r>
            <a:r>
              <a:rPr lang="it-IT" dirty="0" smtClean="0">
                <a:latin typeface="Segoe UI" panose="020B0502040204020203" pitchFamily="34" charset="0"/>
                <a:ea typeface="Segoe UI" panose="020B0502040204020203" pitchFamily="34" charset="0"/>
                <a:cs typeface="Segoe UI" panose="020B0502040204020203" pitchFamily="34" charset="0"/>
              </a:rPr>
              <a:t>for a collaborative </a:t>
            </a:r>
            <a:r>
              <a:rPr lang="it-IT" dirty="0" err="1" smtClean="0">
                <a:latin typeface="Segoe UI" panose="020B0502040204020203" pitchFamily="34" charset="0"/>
                <a:ea typeface="Segoe UI" panose="020B0502040204020203" pitchFamily="34" charset="0"/>
                <a:cs typeface="Segoe UI" panose="020B0502040204020203" pitchFamily="34" charset="0"/>
              </a:rPr>
              <a:t>recycling</a:t>
            </a:r>
            <a:r>
              <a:rPr lang="it-IT" dirty="0" smtClean="0">
                <a:latin typeface="Segoe UI" panose="020B0502040204020203" pitchFamily="34" charset="0"/>
                <a:ea typeface="Segoe UI" panose="020B0502040204020203" pitchFamily="34" charset="0"/>
                <a:cs typeface="Segoe UI" panose="020B0502040204020203" pitchFamily="34" charset="0"/>
              </a:rPr>
              <a:t> guide</a:t>
            </a:r>
            <a:endParaRPr lang="it-IT" dirty="0">
              <a:latin typeface="Segoe UI" panose="020B0502040204020203" pitchFamily="34" charset="0"/>
              <a:ea typeface="Segoe UI" panose="020B0502040204020203" pitchFamily="34" charset="0"/>
              <a:cs typeface="Segoe UI" panose="020B0502040204020203" pitchFamily="34" charset="0"/>
            </a:endParaRPr>
          </a:p>
        </p:txBody>
      </p:sp>
      <p:sp>
        <p:nvSpPr>
          <p:cNvPr id="10" name="Segnaposto data 1"/>
          <p:cNvSpPr>
            <a:spLocks noGrp="1"/>
          </p:cNvSpPr>
          <p:nvPr>
            <p:ph type="dt" sz="half" idx="10"/>
          </p:nvPr>
        </p:nvSpPr>
        <p:spPr>
          <a:xfrm>
            <a:off x="0" y="6383338"/>
            <a:ext cx="2130425" cy="474662"/>
          </a:xfrm>
        </p:spPr>
        <p:txBody>
          <a:bodyPr/>
          <a:lstStyle/>
          <a:p>
            <a:r>
              <a:rPr lang="en-US" altLang="en-US" dirty="0" smtClean="0"/>
              <a:t>2nd </a:t>
            </a:r>
            <a:r>
              <a:rPr lang="en-US" altLang="en-US" dirty="0" smtClean="0"/>
              <a:t>June 2016</a:t>
            </a:r>
            <a:endParaRPr lang="en-GB" altLang="en-US" dirty="0"/>
          </a:p>
        </p:txBody>
      </p:sp>
    </p:spTree>
    <p:extLst>
      <p:ext uri="{BB962C8B-B14F-4D97-AF65-F5344CB8AC3E}">
        <p14:creationId xmlns:p14="http://schemas.microsoft.com/office/powerpoint/2010/main" val="372057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LMANAC_Presentation_Template">
  <a:themeElements>
    <a:clrScheme name="ALMANAC_Presentation_Templat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ALMANAC_Presentation_Template">
      <a:majorFont>
        <a:latin typeface="Arial"/>
        <a:ea typeface=""/>
        <a:cs typeface="Arial"/>
      </a:majorFont>
      <a:minorFont>
        <a:latin typeface="Arial"/>
        <a:ea typeface=""/>
        <a:cs typeface="Arial"/>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MANAC_Presentation_Templat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ALMANAC_Presentation_Templat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ALMANAC_Presentation_Templat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ALMANAC_Presentation_Templat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ALMANAC_Presentation_Templat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ALMANAC_Presentation_Templat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ALMANAC_Presentation_Templat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ALMANAC_Presentation_Templat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ALMANAC_Presentation_Template</Template>
  <TotalTime>213</TotalTime>
  <Words>581</Words>
  <Application>Microsoft Office PowerPoint</Application>
  <PresentationFormat>On-screen Show (4:3)</PresentationFormat>
  <Paragraphs>160</Paragraphs>
  <Slides>17</Slides>
  <Notes>9</Notes>
  <HiddenSlides>1</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ALMANAC_Presentation_Template</vt:lpstr>
      <vt:lpstr>ALMANAC – Main tangible outcomes</vt:lpstr>
      <vt:lpstr>ALMANAC-FP7</vt:lpstr>
      <vt:lpstr>Main Tangible Outcomes</vt:lpstr>
      <vt:lpstr>PowerPoint Presentation</vt:lpstr>
      <vt:lpstr>PowerPoint Presentation</vt:lpstr>
      <vt:lpstr>PowerPoint Presentation</vt:lpstr>
      <vt:lpstr>ALMANAC «Citizen-Centric Application»</vt:lpstr>
      <vt:lpstr>ALMANAC «Citizen-Centric Application»</vt:lpstr>
      <vt:lpstr>ALMANAC «Citizen-Centric Application»</vt:lpstr>
      <vt:lpstr>ALMANAC «WASTE Pilot Deployment»</vt:lpstr>
      <vt:lpstr>PowerPoint Presentation</vt:lpstr>
      <vt:lpstr>«WASTE Pilot Deployment DASHBOARD»</vt:lpstr>
      <vt:lpstr>ALMANAC LAB</vt:lpstr>
      <vt:lpstr>ALMANAC LAB</vt:lpstr>
      <vt:lpstr>ALMANAC LAB</vt:lpstr>
      <vt:lpstr>PowerPoint Presentation</vt:lpstr>
      <vt:lpstr>ALMANAC «Open-Source Components»</vt:lpstr>
    </vt:vector>
  </TitlesOfParts>
  <Company>In-JeT ApS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ALMANAC</dc:title>
  <dc:creator>Jesper Thestrup</dc:creator>
  <cp:lastModifiedBy>ISMB</cp:lastModifiedBy>
  <cp:revision>28</cp:revision>
  <dcterms:created xsi:type="dcterms:W3CDTF">2013-09-08T09:39:24Z</dcterms:created>
  <dcterms:modified xsi:type="dcterms:W3CDTF">2016-06-02T08:57:27Z</dcterms:modified>
</cp:coreProperties>
</file>