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0" r:id="rId1"/>
    <p:sldMasterId id="2147483696" r:id="rId2"/>
    <p:sldMasterId id="2147483678" r:id="rId3"/>
    <p:sldMasterId id="2147483708" r:id="rId4"/>
  </p:sldMasterIdLst>
  <p:notesMasterIdLst>
    <p:notesMasterId r:id="rId30"/>
  </p:notesMasterIdLst>
  <p:handoutMasterIdLst>
    <p:handoutMasterId r:id="rId31"/>
  </p:handoutMasterIdLst>
  <p:sldIdLst>
    <p:sldId id="329" r:id="rId5"/>
    <p:sldId id="376" r:id="rId6"/>
    <p:sldId id="377" r:id="rId7"/>
    <p:sldId id="360" r:id="rId8"/>
    <p:sldId id="361" r:id="rId9"/>
    <p:sldId id="362" r:id="rId10"/>
    <p:sldId id="331" r:id="rId11"/>
    <p:sldId id="344" r:id="rId12"/>
    <p:sldId id="338" r:id="rId13"/>
    <p:sldId id="369" r:id="rId14"/>
    <p:sldId id="370" r:id="rId15"/>
    <p:sldId id="371" r:id="rId16"/>
    <p:sldId id="372" r:id="rId17"/>
    <p:sldId id="375" r:id="rId18"/>
    <p:sldId id="340" r:id="rId19"/>
    <p:sldId id="341" r:id="rId20"/>
    <p:sldId id="363" r:id="rId21"/>
    <p:sldId id="366" r:id="rId22"/>
    <p:sldId id="367" r:id="rId23"/>
    <p:sldId id="347" r:id="rId24"/>
    <p:sldId id="368" r:id="rId25"/>
    <p:sldId id="354" r:id="rId26"/>
    <p:sldId id="355" r:id="rId27"/>
    <p:sldId id="359" r:id="rId28"/>
    <p:sldId id="346" r:id="rId29"/>
  </p:sldIdLst>
  <p:sldSz cx="10972800" cy="8229600" type="B4JIS"/>
  <p:notesSz cx="6858000" cy="9144000"/>
  <p:embeddedFontLst>
    <p:embeddedFont>
      <p:font typeface="Simplifica" panose="02000000000000000000" pitchFamily="2" charset="0"/>
      <p:regular r:id="rId32"/>
    </p:embeddedFont>
    <p:embeddedFont>
      <p:font typeface="Verdana" panose="020B060403050404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Lucida Grande" panose="020B0604020202020204" charset="0"/>
      <p:regular r:id="rId41"/>
      <p:bold r:id="rId42"/>
      <p:italic r:id="rId43"/>
    </p:embeddedFont>
    <p:embeddedFont>
      <p:font typeface="MS Gothic" panose="020B0609070205080204" pitchFamily="49" charset="-128"/>
      <p:regular r:id="rId44"/>
    </p:embeddedFont>
    <p:embeddedFont>
      <p:font typeface="Effra Light" panose="020B0403020203020204" pitchFamily="34" charset="0"/>
      <p:regular r:id="rId45"/>
      <p:italic r:id="rId46"/>
    </p:embeddedFont>
    <p:embeddedFont>
      <p:font typeface="Effra" panose="020B0603020203020204" pitchFamily="34" charset="0"/>
      <p:regular r:id="rId47"/>
      <p:bold r:id="rId48"/>
      <p:italic r:id="rId49"/>
      <p:boldItalic r:id="rId50"/>
    </p:embeddedFont>
  </p:embeddedFontLst>
  <p:defaultTextStyle>
    <a:defPPr>
      <a:defRPr lang="en-US"/>
    </a:defPPr>
    <a:lvl1pPr marL="0" algn="l" defTabSz="548457" rtl="0" eaLnBrk="1" latinLnBrk="0" hangingPunct="1">
      <a:defRPr sz="2200" kern="1200">
        <a:solidFill>
          <a:schemeClr val="tx1"/>
        </a:solidFill>
        <a:latin typeface="+mn-lt"/>
        <a:ea typeface="+mn-ea"/>
        <a:cs typeface="+mn-cs"/>
      </a:defRPr>
    </a:lvl1pPr>
    <a:lvl2pPr marL="548457" algn="l" defTabSz="548457" rtl="0" eaLnBrk="1" latinLnBrk="0" hangingPunct="1">
      <a:defRPr sz="2200" kern="1200">
        <a:solidFill>
          <a:schemeClr val="tx1"/>
        </a:solidFill>
        <a:latin typeface="+mn-lt"/>
        <a:ea typeface="+mn-ea"/>
        <a:cs typeface="+mn-cs"/>
      </a:defRPr>
    </a:lvl2pPr>
    <a:lvl3pPr marL="1096914" algn="l" defTabSz="548457" rtl="0" eaLnBrk="1" latinLnBrk="0" hangingPunct="1">
      <a:defRPr sz="2200" kern="1200">
        <a:solidFill>
          <a:schemeClr val="tx1"/>
        </a:solidFill>
        <a:latin typeface="+mn-lt"/>
        <a:ea typeface="+mn-ea"/>
        <a:cs typeface="+mn-cs"/>
      </a:defRPr>
    </a:lvl3pPr>
    <a:lvl4pPr marL="1645371" algn="l" defTabSz="548457" rtl="0" eaLnBrk="1" latinLnBrk="0" hangingPunct="1">
      <a:defRPr sz="2200" kern="1200">
        <a:solidFill>
          <a:schemeClr val="tx1"/>
        </a:solidFill>
        <a:latin typeface="+mn-lt"/>
        <a:ea typeface="+mn-ea"/>
        <a:cs typeface="+mn-cs"/>
      </a:defRPr>
    </a:lvl4pPr>
    <a:lvl5pPr marL="2193828" algn="l" defTabSz="548457" rtl="0" eaLnBrk="1" latinLnBrk="0" hangingPunct="1">
      <a:defRPr sz="2200" kern="1200">
        <a:solidFill>
          <a:schemeClr val="tx1"/>
        </a:solidFill>
        <a:latin typeface="+mn-lt"/>
        <a:ea typeface="+mn-ea"/>
        <a:cs typeface="+mn-cs"/>
      </a:defRPr>
    </a:lvl5pPr>
    <a:lvl6pPr marL="2742286" algn="l" defTabSz="548457" rtl="0" eaLnBrk="1" latinLnBrk="0" hangingPunct="1">
      <a:defRPr sz="2200" kern="1200">
        <a:solidFill>
          <a:schemeClr val="tx1"/>
        </a:solidFill>
        <a:latin typeface="+mn-lt"/>
        <a:ea typeface="+mn-ea"/>
        <a:cs typeface="+mn-cs"/>
      </a:defRPr>
    </a:lvl6pPr>
    <a:lvl7pPr marL="3290743" algn="l" defTabSz="548457" rtl="0" eaLnBrk="1" latinLnBrk="0" hangingPunct="1">
      <a:defRPr sz="2200" kern="1200">
        <a:solidFill>
          <a:schemeClr val="tx1"/>
        </a:solidFill>
        <a:latin typeface="+mn-lt"/>
        <a:ea typeface="+mn-ea"/>
        <a:cs typeface="+mn-cs"/>
      </a:defRPr>
    </a:lvl7pPr>
    <a:lvl8pPr marL="3839200" algn="l" defTabSz="548457" rtl="0" eaLnBrk="1" latinLnBrk="0" hangingPunct="1">
      <a:defRPr sz="2200" kern="1200">
        <a:solidFill>
          <a:schemeClr val="tx1"/>
        </a:solidFill>
        <a:latin typeface="+mn-lt"/>
        <a:ea typeface="+mn-ea"/>
        <a:cs typeface="+mn-cs"/>
      </a:defRPr>
    </a:lvl8pPr>
    <a:lvl9pPr marL="4387657" algn="l" defTabSz="548457"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62">
          <p15:clr>
            <a:srgbClr val="A4A3A4"/>
          </p15:clr>
        </p15:guide>
        <p15:guide id="2" orient="horz" pos="287">
          <p15:clr>
            <a:srgbClr val="A4A3A4"/>
          </p15:clr>
        </p15:guide>
        <p15:guide id="3" orient="horz" pos="4463">
          <p15:clr>
            <a:srgbClr val="A4A3A4"/>
          </p15:clr>
        </p15:guide>
        <p15:guide id="4" orient="horz" pos="4896">
          <p15:clr>
            <a:srgbClr val="A4A3A4"/>
          </p15:clr>
        </p15:guide>
        <p15:guide id="5" orient="horz" pos="481">
          <p15:clr>
            <a:srgbClr val="A4A3A4"/>
          </p15:clr>
        </p15:guide>
        <p15:guide id="6" orient="horz" pos="1006">
          <p15:clr>
            <a:srgbClr val="A4A3A4"/>
          </p15:clr>
        </p15:guide>
        <p15:guide id="7" pos="6622">
          <p15:clr>
            <a:srgbClr val="A4A3A4"/>
          </p15:clr>
        </p15:guide>
        <p15:guide id="8" pos="5041">
          <p15:clr>
            <a:srgbClr val="A4A3A4"/>
          </p15:clr>
        </p15:guide>
        <p15:guide id="9" pos="286">
          <p15:clr>
            <a:srgbClr val="A4A3A4"/>
          </p15:clr>
        </p15:guide>
        <p15:guide id="10" pos="1874">
          <p15:clr>
            <a:srgbClr val="A4A3A4"/>
          </p15:clr>
        </p15:guide>
        <p15:guide id="11" pos="345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044"/>
    <a:srgbClr val="008FBC"/>
    <a:srgbClr val="00A9DE"/>
    <a:srgbClr val="F79819"/>
    <a:srgbClr val="9C5D2E"/>
    <a:srgbClr val="009ED0"/>
    <a:srgbClr val="00A9E0"/>
    <a:srgbClr val="57D7FF"/>
    <a:srgbClr val="0089B4"/>
    <a:srgbClr val="0095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2" autoAdjust="0"/>
    <p:restoredTop sz="98993" autoAdjust="0"/>
  </p:normalViewPr>
  <p:slideViewPr>
    <p:cSldViewPr snapToGrid="0" showGuides="1">
      <p:cViewPr varScale="1">
        <p:scale>
          <a:sx n="59" d="100"/>
          <a:sy n="59" d="100"/>
        </p:scale>
        <p:origin x="1228" y="48"/>
      </p:cViewPr>
      <p:guideLst>
        <p:guide orient="horz" pos="5062"/>
        <p:guide orient="horz" pos="287"/>
        <p:guide orient="horz" pos="4463"/>
        <p:guide orient="horz" pos="4896"/>
        <p:guide orient="horz" pos="481"/>
        <p:guide orient="horz" pos="1006"/>
        <p:guide pos="6622"/>
        <p:guide pos="5041"/>
        <p:guide pos="286"/>
        <p:guide pos="1874"/>
        <p:guide pos="3455"/>
      </p:guideLst>
    </p:cSldViewPr>
  </p:slideViewPr>
  <p:notesTextViewPr>
    <p:cViewPr>
      <p:scale>
        <a:sx n="100" d="100"/>
        <a:sy n="100" d="100"/>
      </p:scale>
      <p:origin x="0" y="0"/>
    </p:cViewPr>
  </p:notesTextViewPr>
  <p:sorterViewPr>
    <p:cViewPr>
      <p:scale>
        <a:sx n="43" d="100"/>
        <a:sy n="43" d="100"/>
      </p:scale>
      <p:origin x="0" y="0"/>
    </p:cViewPr>
  </p:sorterViewPr>
  <p:notesViewPr>
    <p:cSldViewPr snapToGrid="0">
      <p:cViewPr varScale="1">
        <p:scale>
          <a:sx n="136" d="100"/>
          <a:sy n="136" d="100"/>
        </p:scale>
        <p:origin x="-3000" y="-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Effra"/>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dirty="0" smtClean="0">
                <a:latin typeface="Effra"/>
              </a:rPr>
              <a:t>May 19, 2015</a:t>
            </a:r>
            <a:endParaRPr lang="en-US" dirty="0">
              <a:latin typeface="Effra"/>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Effra"/>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6CECA4-4622-BC49-8345-A632E6718CD7}" type="slidenum">
              <a:rPr lang="en-US" smtClean="0">
                <a:latin typeface="Effra"/>
              </a:rPr>
              <a:pPr/>
              <a:t>‹Nº›</a:t>
            </a:fld>
            <a:endParaRPr lang="en-US" dirty="0">
              <a:latin typeface="Effra"/>
            </a:endParaRPr>
          </a:p>
        </p:txBody>
      </p:sp>
    </p:spTree>
    <p:extLst>
      <p:ext uri="{BB962C8B-B14F-4D97-AF65-F5344CB8AC3E}">
        <p14:creationId xmlns:p14="http://schemas.microsoft.com/office/powerpoint/2010/main" val="707338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Effra"/>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Effra"/>
              </a:defRPr>
            </a:lvl1pPr>
          </a:lstStyle>
          <a:p>
            <a:r>
              <a:rPr lang="en-US" dirty="0" smtClean="0"/>
              <a:t>May 19, 2015</a:t>
            </a:r>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0" tIns="0" rIns="0" bIns="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Effra"/>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Effra"/>
              </a:defRPr>
            </a:lvl1pPr>
          </a:lstStyle>
          <a:p>
            <a:fld id="{9E721036-882B-7948-8734-521EC9923D61}" type="slidenum">
              <a:rPr lang="en-US" smtClean="0"/>
              <a:pPr/>
              <a:t>‹Nº›</a:t>
            </a:fld>
            <a:endParaRPr lang="en-US" dirty="0"/>
          </a:p>
        </p:txBody>
      </p:sp>
    </p:spTree>
    <p:extLst>
      <p:ext uri="{BB962C8B-B14F-4D97-AF65-F5344CB8AC3E}">
        <p14:creationId xmlns:p14="http://schemas.microsoft.com/office/powerpoint/2010/main" val="652868473"/>
      </p:ext>
    </p:extLst>
  </p:cSld>
  <p:clrMap bg1="lt1" tx1="dk1" bg2="lt2" tx2="dk2" accent1="accent1" accent2="accent2" accent3="accent3" accent4="accent4" accent5="accent5" accent6="accent6" hlink="hlink" folHlink="folHlink"/>
  <p:hf hdr="0" ftr="0" dt="0"/>
  <p:notesStyle>
    <a:lvl1pPr marL="0" algn="l" defTabSz="548457" rtl="0" eaLnBrk="1" latinLnBrk="0" hangingPunct="1">
      <a:defRPr sz="1200" kern="1200">
        <a:solidFill>
          <a:schemeClr val="tx1"/>
        </a:solidFill>
        <a:latin typeface="Effra"/>
        <a:ea typeface="+mn-ea"/>
        <a:cs typeface="+mn-cs"/>
      </a:defRPr>
    </a:lvl1pPr>
    <a:lvl2pPr marL="548457" algn="l" defTabSz="548457" rtl="0" eaLnBrk="1" latinLnBrk="0" hangingPunct="1">
      <a:defRPr sz="1200" kern="1200">
        <a:solidFill>
          <a:schemeClr val="tx1"/>
        </a:solidFill>
        <a:latin typeface="Effra"/>
        <a:ea typeface="+mn-ea"/>
        <a:cs typeface="+mn-cs"/>
      </a:defRPr>
    </a:lvl2pPr>
    <a:lvl3pPr marL="1096914" algn="l" defTabSz="548457" rtl="0" eaLnBrk="1" latinLnBrk="0" hangingPunct="1">
      <a:defRPr sz="1200" kern="1200">
        <a:solidFill>
          <a:schemeClr val="tx1"/>
        </a:solidFill>
        <a:latin typeface="Effra"/>
        <a:ea typeface="+mn-ea"/>
        <a:cs typeface="+mn-cs"/>
      </a:defRPr>
    </a:lvl3pPr>
    <a:lvl4pPr marL="1645371" algn="l" defTabSz="548457" rtl="0" eaLnBrk="1" latinLnBrk="0" hangingPunct="1">
      <a:defRPr sz="1200" kern="1200">
        <a:solidFill>
          <a:schemeClr val="tx1"/>
        </a:solidFill>
        <a:latin typeface="Effra"/>
        <a:ea typeface="+mn-ea"/>
        <a:cs typeface="+mn-cs"/>
      </a:defRPr>
    </a:lvl4pPr>
    <a:lvl5pPr marL="2193828" algn="l" defTabSz="548457" rtl="0" eaLnBrk="1" latinLnBrk="0" hangingPunct="1">
      <a:defRPr sz="1200" kern="1200">
        <a:solidFill>
          <a:schemeClr val="tx1"/>
        </a:solidFill>
        <a:latin typeface="Effra"/>
        <a:ea typeface="+mn-ea"/>
        <a:cs typeface="+mn-cs"/>
      </a:defRPr>
    </a:lvl5pPr>
    <a:lvl6pPr marL="2742286" algn="l" defTabSz="548457" rtl="0" eaLnBrk="1" latinLnBrk="0" hangingPunct="1">
      <a:defRPr sz="1400" kern="1200">
        <a:solidFill>
          <a:schemeClr val="tx1"/>
        </a:solidFill>
        <a:latin typeface="+mn-lt"/>
        <a:ea typeface="+mn-ea"/>
        <a:cs typeface="+mn-cs"/>
      </a:defRPr>
    </a:lvl6pPr>
    <a:lvl7pPr marL="3290743" algn="l" defTabSz="548457" rtl="0" eaLnBrk="1" latinLnBrk="0" hangingPunct="1">
      <a:defRPr sz="1400" kern="1200">
        <a:solidFill>
          <a:schemeClr val="tx1"/>
        </a:solidFill>
        <a:latin typeface="+mn-lt"/>
        <a:ea typeface="+mn-ea"/>
        <a:cs typeface="+mn-cs"/>
      </a:defRPr>
    </a:lvl7pPr>
    <a:lvl8pPr marL="3839200" algn="l" defTabSz="548457" rtl="0" eaLnBrk="1" latinLnBrk="0" hangingPunct="1">
      <a:defRPr sz="1400" kern="1200">
        <a:solidFill>
          <a:schemeClr val="tx1"/>
        </a:solidFill>
        <a:latin typeface="+mn-lt"/>
        <a:ea typeface="+mn-ea"/>
        <a:cs typeface="+mn-cs"/>
      </a:defRPr>
    </a:lvl8pPr>
    <a:lvl9pPr marL="4387657" algn="l" defTabSz="548457"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postscapes.com/open-internet-of-things-assembl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E721036-882B-7948-8734-521EC9923D6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558030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a:ln/>
        </p:spPr>
        <p:txBody>
          <a:bodyPr/>
          <a:lstStyle/>
          <a:p>
            <a:fld id="{21CB3413-AF74-4549-A887-7E1AEE5D2C6F}" type="slidenum">
              <a:rPr lang="fr-FR" altLang="fr-FR"/>
              <a:pPr/>
              <a:t>22</a:t>
            </a:fld>
            <a:endParaRPr lang="fr-FR" altLang="fr-FR"/>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extLst>
      <p:ext uri="{BB962C8B-B14F-4D97-AF65-F5344CB8AC3E}">
        <p14:creationId xmlns:p14="http://schemas.microsoft.com/office/powerpoint/2010/main" val="1635275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a:ln/>
        </p:spPr>
        <p:txBody>
          <a:bodyPr/>
          <a:lstStyle/>
          <a:p>
            <a:fld id="{21CB3413-AF74-4549-A887-7E1AEE5D2C6F}" type="slidenum">
              <a:rPr lang="fr-FR" altLang="fr-FR"/>
              <a:pPr/>
              <a:t>23</a:t>
            </a:fld>
            <a:endParaRPr lang="fr-FR" altLang="fr-FR"/>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extLst>
      <p:ext uri="{BB962C8B-B14F-4D97-AF65-F5344CB8AC3E}">
        <p14:creationId xmlns:p14="http://schemas.microsoft.com/office/powerpoint/2010/main" val="848651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a:ln/>
        </p:spPr>
        <p:txBody>
          <a:bodyPr/>
          <a:lstStyle/>
          <a:p>
            <a:fld id="{21CB3413-AF74-4549-A887-7E1AEE5D2C6F}" type="slidenum">
              <a:rPr lang="fr-FR" altLang="fr-FR"/>
              <a:pPr/>
              <a:t>24</a:t>
            </a:fld>
            <a:endParaRPr lang="fr-FR" altLang="fr-FR"/>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extLst>
      <p:ext uri="{BB962C8B-B14F-4D97-AF65-F5344CB8AC3E}">
        <p14:creationId xmlns:p14="http://schemas.microsoft.com/office/powerpoint/2010/main" val="1377954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E721036-882B-7948-8734-521EC9923D61}" type="slidenum">
              <a:rPr lang="en-US" smtClean="0"/>
              <a:pPr/>
              <a:t>25</a:t>
            </a:fld>
            <a:endParaRPr lang="en-US" dirty="0"/>
          </a:p>
        </p:txBody>
      </p:sp>
    </p:spTree>
    <p:extLst>
      <p:ext uri="{BB962C8B-B14F-4D97-AF65-F5344CB8AC3E}">
        <p14:creationId xmlns:p14="http://schemas.microsoft.com/office/powerpoint/2010/main" val="2507876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Proposed IoT Bill of Rights - </a:t>
            </a:r>
            <a:r>
              <a:rPr lang="en" u="sng">
                <a:solidFill>
                  <a:schemeClr val="hlink"/>
                </a:solidFill>
                <a:hlinkClick r:id="rId3"/>
              </a:rPr>
              <a:t>http://postscapes.com/open-internet-of-things-assembly</a:t>
            </a:r>
          </a:p>
          <a:p>
            <a:pPr>
              <a:spcBef>
                <a:spcPts val="0"/>
              </a:spcBef>
              <a:buNone/>
            </a:pPr>
            <a:endParaRPr/>
          </a:p>
        </p:txBody>
      </p:sp>
    </p:spTree>
    <p:extLst>
      <p:ext uri="{BB962C8B-B14F-4D97-AF65-F5344CB8AC3E}">
        <p14:creationId xmlns:p14="http://schemas.microsoft.com/office/powerpoint/2010/main" val="364104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pie de página 3"/>
          <p:cNvSpPr>
            <a:spLocks noGrp="1"/>
          </p:cNvSpPr>
          <p:nvPr>
            <p:ph type="ftr" sz="quarter" idx="10"/>
          </p:nvPr>
        </p:nvSpPr>
        <p:spPr/>
        <p:txBody>
          <a:bodyPr/>
          <a:lstStyle/>
          <a:p>
            <a:pPr>
              <a:defRPr/>
            </a:pPr>
            <a:r>
              <a:rPr lang="en-US" smtClean="0">
                <a:solidFill>
                  <a:srgbClr val="000000"/>
                </a:solidFill>
              </a:rPr>
              <a:t>Life Supporting Technologies - Universidad Politécnica de Madrid</a:t>
            </a:r>
            <a:endParaRPr lang="en-GB" dirty="0">
              <a:solidFill>
                <a:srgbClr val="000000"/>
              </a:solidFill>
            </a:endParaRPr>
          </a:p>
        </p:txBody>
      </p:sp>
    </p:spTree>
    <p:extLst>
      <p:ext uri="{BB962C8B-B14F-4D97-AF65-F5344CB8AC3E}">
        <p14:creationId xmlns:p14="http://schemas.microsoft.com/office/powerpoint/2010/main" val="1579846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Effra"/>
                <a:ea typeface="+mn-ea"/>
                <a:cs typeface="+mn-cs"/>
              </a:rPr>
              <a:t>There is a lack of sustainable models for health and care delivery in the EU. The absence of a coordinated approach to health and social care reforms combined with a lack of participation by patients and carers in the design, implementation and evaluation of the reforms in care systems as well as with "</a:t>
            </a:r>
            <a:r>
              <a:rPr lang="en-GB" sz="1200" kern="1200" dirty="0" err="1" smtClean="0">
                <a:solidFill>
                  <a:schemeClr val="tx1"/>
                </a:solidFill>
                <a:effectLst/>
                <a:latin typeface="Effra"/>
                <a:ea typeface="+mn-ea"/>
                <a:cs typeface="+mn-cs"/>
              </a:rPr>
              <a:t>siloed</a:t>
            </a:r>
            <a:r>
              <a:rPr lang="en-GB" sz="1200" kern="1200" dirty="0" smtClean="0">
                <a:solidFill>
                  <a:schemeClr val="tx1"/>
                </a:solidFill>
                <a:effectLst/>
                <a:latin typeface="Effra"/>
                <a:ea typeface="+mn-ea"/>
                <a:cs typeface="+mn-cs"/>
              </a:rPr>
              <a:t>" approaches to innovation have hindered the ability of realising a triple win for Europe: better quality of care for our populations, more sustainable and more efficient health and care delivery systems, and creation of economic growth and jobs in Europe.</a:t>
            </a:r>
            <a:r>
              <a:rPr lang="en-US" dirty="0" smtClean="0">
                <a:effectLst/>
              </a:rPr>
              <a:t> </a:t>
            </a:r>
          </a:p>
          <a:p>
            <a:r>
              <a:rPr lang="en-GB" sz="1200" kern="1200" dirty="0" err="1" smtClean="0">
                <a:solidFill>
                  <a:schemeClr val="tx1"/>
                </a:solidFill>
                <a:effectLst/>
                <a:latin typeface="Effra"/>
                <a:ea typeface="+mn-ea"/>
                <a:cs typeface="+mn-cs"/>
              </a:rPr>
              <a:t>Activage</a:t>
            </a:r>
            <a:r>
              <a:rPr lang="en-GB" sz="1200" kern="1200" dirty="0" smtClean="0">
                <a:solidFill>
                  <a:schemeClr val="tx1"/>
                </a:solidFill>
                <a:effectLst/>
                <a:latin typeface="Effra"/>
                <a:ea typeface="+mn-ea"/>
                <a:cs typeface="+mn-cs"/>
              </a:rPr>
              <a:t> project ambition is to overcome barriers to scaling up innovation in AHA. These barriers result predominantly from dispersed initiatives and stakeholders, lacking critical mass and alignment on costs and benefits, fragmented markets across the EU and across the spectrum of services covering the care continuum. </a:t>
            </a:r>
            <a:endParaRPr lang="en-U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10</a:t>
            </a:fld>
            <a:endParaRPr lang="en-US" dirty="0"/>
          </a:p>
        </p:txBody>
      </p:sp>
    </p:spTree>
    <p:extLst>
      <p:ext uri="{BB962C8B-B14F-4D97-AF65-F5344CB8AC3E}">
        <p14:creationId xmlns:p14="http://schemas.microsoft.com/office/powerpoint/2010/main" val="322144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Effra"/>
                <a:ea typeface="+mn-ea"/>
                <a:cs typeface="+mn-cs"/>
              </a:rPr>
              <a:t>promotes digital health innovation in public services, improves inclusion and thereby contributes to sustainability of health and social care systems, </a:t>
            </a:r>
            <a:endParaRPr lang="en-U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12</a:t>
            </a:fld>
            <a:endParaRPr lang="en-US" dirty="0"/>
          </a:p>
        </p:txBody>
      </p:sp>
    </p:spTree>
    <p:extLst>
      <p:ext uri="{BB962C8B-B14F-4D97-AF65-F5344CB8AC3E}">
        <p14:creationId xmlns:p14="http://schemas.microsoft.com/office/powerpoint/2010/main" val="3672915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440946-B3FE-4062-9BAE-4125F5E6CB49}" type="slidenum">
              <a:rPr lang="fr-FR" smtClean="0"/>
              <a:t>14</a:t>
            </a:fld>
            <a:endParaRPr lang="fr-FR" dirty="0"/>
          </a:p>
        </p:txBody>
      </p:sp>
    </p:spTree>
    <p:extLst>
      <p:ext uri="{BB962C8B-B14F-4D97-AF65-F5344CB8AC3E}">
        <p14:creationId xmlns:p14="http://schemas.microsoft.com/office/powerpoint/2010/main" val="395588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15</a:t>
            </a:fld>
            <a:endParaRPr lang="en-US" dirty="0"/>
          </a:p>
        </p:txBody>
      </p:sp>
    </p:spTree>
    <p:extLst>
      <p:ext uri="{BB962C8B-B14F-4D97-AF65-F5344CB8AC3E}">
        <p14:creationId xmlns:p14="http://schemas.microsoft.com/office/powerpoint/2010/main" val="1935490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16</a:t>
            </a:fld>
            <a:endParaRPr lang="en-US" dirty="0"/>
          </a:p>
        </p:txBody>
      </p:sp>
    </p:spTree>
    <p:extLst>
      <p:ext uri="{BB962C8B-B14F-4D97-AF65-F5344CB8AC3E}">
        <p14:creationId xmlns:p14="http://schemas.microsoft.com/office/powerpoint/2010/main" val="193549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Escribir elementos</a:t>
            </a:r>
          </a:p>
          <a:p>
            <a:endParaRPr lang="es-ES" dirty="0"/>
          </a:p>
        </p:txBody>
      </p:sp>
      <p:sp>
        <p:nvSpPr>
          <p:cNvPr id="4" name="Marcador de número de diapositiva 3"/>
          <p:cNvSpPr>
            <a:spLocks noGrp="1"/>
          </p:cNvSpPr>
          <p:nvPr>
            <p:ph type="sldNum" sz="quarter" idx="10"/>
          </p:nvPr>
        </p:nvSpPr>
        <p:spPr/>
        <p:txBody>
          <a:bodyPr/>
          <a:lstStyle/>
          <a:p>
            <a:fld id="{9E721036-882B-7948-8734-521EC9923D61}" type="slidenum">
              <a:rPr lang="en-US" smtClean="0"/>
              <a:pPr/>
              <a:t>21</a:t>
            </a:fld>
            <a:endParaRPr lang="en-US" dirty="0"/>
          </a:p>
        </p:txBody>
      </p:sp>
    </p:spTree>
    <p:extLst>
      <p:ext uri="{BB962C8B-B14F-4D97-AF65-F5344CB8AC3E}">
        <p14:creationId xmlns:p14="http://schemas.microsoft.com/office/powerpoint/2010/main" val="2469502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rgbClr val="009ED0"/>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0279" y="1358484"/>
            <a:ext cx="5720257" cy="5562586"/>
          </a:xfrm>
          <a:prstGeom prst="rect">
            <a:avLst/>
          </a:prstGeom>
        </p:spPr>
      </p:pic>
      <p:sp>
        <p:nvSpPr>
          <p:cNvPr id="14" name="Text Placeholder 4"/>
          <p:cNvSpPr>
            <a:spLocks noGrp="1"/>
          </p:cNvSpPr>
          <p:nvPr>
            <p:ph type="body" sz="quarter" idx="13" hasCustomPrompt="1"/>
          </p:nvPr>
        </p:nvSpPr>
        <p:spPr>
          <a:xfrm>
            <a:off x="705492" y="6891407"/>
            <a:ext cx="4639018" cy="714608"/>
          </a:xfrm>
          <a:prstGeom prst="rect">
            <a:avLst/>
          </a:prstGeom>
        </p:spPr>
        <p:txBody>
          <a:bodyPr lIns="0" tIns="0" rIns="0" bIns="0">
            <a:noAutofit/>
          </a:bodyPr>
          <a:lstStyle>
            <a:lvl1pPr>
              <a:lnSpc>
                <a:spcPts val="2700"/>
              </a:lnSpc>
              <a:defRPr sz="3200" b="0" i="0" cap="none">
                <a:solidFill>
                  <a:schemeClr val="tx1"/>
                </a:solidFill>
                <a:latin typeface="Simplifica" panose="02000000000000000000" pitchFamily="2" charset="0"/>
                <a:cs typeface="Simplifica" panose="02000000000000000000" pitchFamily="2" charset="0"/>
              </a:defRPr>
            </a:lvl1pPr>
            <a:lvl2pPr>
              <a:lnSpc>
                <a:spcPts val="2700"/>
              </a:lnSpc>
              <a:defRPr sz="3200" b="0" cap="none">
                <a:solidFill>
                  <a:schemeClr val="tx1"/>
                </a:solidFill>
                <a:latin typeface="Simplifica" panose="02000000000000000000" pitchFamily="2" charset="0"/>
              </a:defRPr>
            </a:lvl2pPr>
            <a:lvl3pPr>
              <a:lnSpc>
                <a:spcPts val="2700"/>
              </a:lnSpc>
              <a:defRPr sz="3200" b="0" cap="none">
                <a:solidFill>
                  <a:schemeClr val="tx2"/>
                </a:solidFill>
                <a:latin typeface="Simplifica" panose="02000000000000000000" pitchFamily="2" charset="0"/>
              </a:defRPr>
            </a:lvl3pPr>
            <a:lvl4pPr>
              <a:lnSpc>
                <a:spcPts val="2700"/>
              </a:lnSpc>
              <a:defRPr sz="3200" cap="none">
                <a:solidFill>
                  <a:schemeClr val="tx2"/>
                </a:solidFill>
                <a:latin typeface="Simplifica" panose="02000000000000000000" pitchFamily="2" charset="0"/>
              </a:defRPr>
            </a:lvl4pPr>
            <a:lvl5pPr>
              <a:lnSpc>
                <a:spcPts val="2700"/>
              </a:lnSpc>
              <a:defRPr sz="3200" cap="none">
                <a:solidFill>
                  <a:schemeClr val="tx2"/>
                </a:solidFill>
                <a:latin typeface="Simplifica" panose="02000000000000000000" pitchFamily="2" charset="0"/>
              </a:defRPr>
            </a:lvl5pPr>
          </a:lstStyle>
          <a:p>
            <a:pPr lvl="0"/>
            <a:r>
              <a:rPr lang="en-US" dirty="0" smtClean="0"/>
              <a:t>click to edit master text styles</a:t>
            </a:r>
          </a:p>
        </p:txBody>
      </p:sp>
      <p:sp>
        <p:nvSpPr>
          <p:cNvPr id="5" name="Text Placeholder 4"/>
          <p:cNvSpPr>
            <a:spLocks noGrp="1"/>
          </p:cNvSpPr>
          <p:nvPr>
            <p:ph type="body" sz="quarter" idx="14" hasCustomPrompt="1"/>
          </p:nvPr>
        </p:nvSpPr>
        <p:spPr>
          <a:xfrm>
            <a:off x="705492" y="2508508"/>
            <a:ext cx="4607487" cy="1417106"/>
          </a:xfrm>
          <a:prstGeom prst="rect">
            <a:avLst/>
          </a:prstGeom>
        </p:spPr>
        <p:txBody>
          <a:bodyPr lIns="0" tIns="0" rIns="0" bIns="0">
            <a:noAutofit/>
          </a:bodyPr>
          <a:lstStyle>
            <a:lvl1pPr algn="l" defTabSz="548457" rtl="0" eaLnBrk="1" latinLnBrk="0" hangingPunct="1">
              <a:lnSpc>
                <a:spcPts val="5000"/>
              </a:lnSpc>
              <a:spcBef>
                <a:spcPct val="0"/>
              </a:spcBef>
              <a:buNone/>
              <a:defRPr lang="en-US" sz="5400" b="1" i="0" kern="1200" cap="all" spc="100" baseline="0" dirty="0" smtClean="0">
                <a:solidFill>
                  <a:srgbClr val="0E2044"/>
                </a:solidFill>
                <a:latin typeface="Simplifica" panose="02000000000000000000" pitchFamily="2" charset="0"/>
                <a:ea typeface="+mj-ea"/>
                <a:cs typeface="+mj-cs"/>
              </a:defRPr>
            </a:lvl1pPr>
            <a:lvl2pPr algn="l" defTabSz="548457" rtl="0" eaLnBrk="1" latinLnBrk="0" hangingPunct="1">
              <a:lnSpc>
                <a:spcPts val="5000"/>
              </a:lnSpc>
              <a:spcBef>
                <a:spcPct val="0"/>
              </a:spcBef>
              <a:buNone/>
              <a:defRPr lang="en-US" sz="5400" b="1" i="0" kern="1200" cap="all" spc="100" baseline="0" dirty="0" smtClean="0">
                <a:solidFill>
                  <a:srgbClr val="0E2044"/>
                </a:solidFill>
                <a:latin typeface="Simplifica" panose="02000000000000000000" pitchFamily="2" charset="0"/>
                <a:ea typeface="+mj-ea"/>
                <a:cs typeface="+mj-cs"/>
              </a:defRPr>
            </a:lvl2pPr>
            <a:lvl3pPr>
              <a:lnSpc>
                <a:spcPts val="2700"/>
              </a:lnSpc>
              <a:defRPr sz="3200" b="0" cap="none">
                <a:solidFill>
                  <a:schemeClr val="tx2"/>
                </a:solidFill>
                <a:latin typeface="Simplifica" panose="02000000000000000000" pitchFamily="2" charset="0"/>
              </a:defRPr>
            </a:lvl3pPr>
            <a:lvl4pPr>
              <a:lnSpc>
                <a:spcPts val="2700"/>
              </a:lnSpc>
              <a:defRPr sz="3200" cap="none">
                <a:solidFill>
                  <a:schemeClr val="tx2"/>
                </a:solidFill>
                <a:latin typeface="Simplifica" panose="02000000000000000000" pitchFamily="2" charset="0"/>
              </a:defRPr>
            </a:lvl4pPr>
            <a:lvl5pPr>
              <a:lnSpc>
                <a:spcPts val="2700"/>
              </a:lnSpc>
              <a:defRPr sz="3200" cap="none">
                <a:solidFill>
                  <a:schemeClr val="tx2"/>
                </a:solidFill>
                <a:latin typeface="Simplifica" panose="02000000000000000000" pitchFamily="2" charset="0"/>
              </a:defRPr>
            </a:lvl5pPr>
          </a:lstStyle>
          <a:p>
            <a:pPr lvl="0"/>
            <a:r>
              <a:rPr lang="en-US" dirty="0" smtClean="0"/>
              <a:t>CLICK TO EDIT MASTER TEXT STYLE</a:t>
            </a:r>
          </a:p>
        </p:txBody>
      </p:sp>
    </p:spTree>
    <p:extLst>
      <p:ext uri="{BB962C8B-B14F-4D97-AF65-F5344CB8AC3E}">
        <p14:creationId xmlns:p14="http://schemas.microsoft.com/office/powerpoint/2010/main" val="8011894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 Content">
    <p:spTree>
      <p:nvGrpSpPr>
        <p:cNvPr id="1" name=""/>
        <p:cNvGrpSpPr/>
        <p:nvPr/>
      </p:nvGrpSpPr>
      <p:grpSpPr>
        <a:xfrm>
          <a:off x="0" y="0"/>
          <a:ext cx="0" cy="0"/>
          <a:chOff x="0" y="0"/>
          <a:chExt cx="0" cy="0"/>
        </a:xfrm>
      </p:grpSpPr>
      <p:sp>
        <p:nvSpPr>
          <p:cNvPr id="9" name="Title 8"/>
          <p:cNvSpPr>
            <a:spLocks noGrp="1"/>
          </p:cNvSpPr>
          <p:nvPr>
            <p:ph type="title"/>
          </p:nvPr>
        </p:nvSpPr>
        <p:spPr>
          <a:xfrm>
            <a:off x="454024" y="446014"/>
            <a:ext cx="10058401" cy="320040"/>
          </a:xfrm>
        </p:spPr>
        <p:txBody>
          <a:bodyPr/>
          <a:lstStyle>
            <a:lvl1pPr>
              <a:lnSpc>
                <a:spcPts val="2400"/>
              </a:lnSpc>
              <a:spcBef>
                <a:spcPts val="0"/>
              </a:spcBef>
              <a:spcAft>
                <a:spcPts val="0"/>
              </a:spcAft>
              <a:defRPr/>
            </a:lvl1pPr>
          </a:lstStyle>
          <a:p>
            <a:r>
              <a:rPr lang="en-US" smtClean="0"/>
              <a:t>Click to edit Master title style</a:t>
            </a:r>
            <a:endParaRPr lang="en-US" dirty="0"/>
          </a:p>
        </p:txBody>
      </p:sp>
      <p:sp>
        <p:nvSpPr>
          <p:cNvPr id="3" name="Content Placeholder 2"/>
          <p:cNvSpPr>
            <a:spLocks noGrp="1"/>
          </p:cNvSpPr>
          <p:nvPr>
            <p:ph idx="1"/>
          </p:nvPr>
        </p:nvSpPr>
        <p:spPr>
          <a:xfrm>
            <a:off x="454025" y="1597025"/>
            <a:ext cx="5030788" cy="5487988"/>
          </a:xfrm>
        </p:spPr>
        <p:txBody>
          <a:bodyPr rIns="182880"/>
          <a:lstStyle>
            <a:lvl1pPr marL="228600" indent="-228600">
              <a:defRPr lang="en-US" sz="3200" b="0" kern="1200" spc="0" baseline="0" dirty="0" smtClean="0">
                <a:solidFill>
                  <a:srgbClr val="0E2044"/>
                </a:solidFill>
                <a:latin typeface="Arial" panose="020B0604020202020204" pitchFamily="34" charset="0"/>
                <a:ea typeface="+mn-ea"/>
                <a:cs typeface="Arial" panose="020B0604020202020204" pitchFamily="34" charset="0"/>
              </a:defRPr>
            </a:lvl1pPr>
            <a:lvl2pPr marL="454025" indent="-228600">
              <a:defRPr lang="en-US" sz="2800" kern="1200" baseline="0" dirty="0" smtClean="0">
                <a:solidFill>
                  <a:srgbClr val="008FBC"/>
                </a:solidFill>
                <a:latin typeface="Arial" panose="020B0604020202020204" pitchFamily="34" charset="0"/>
                <a:ea typeface="+mn-ea"/>
                <a:cs typeface="Arial" panose="020B0604020202020204" pitchFamily="34" charset="0"/>
              </a:defRPr>
            </a:lvl2pPr>
          </a:lstStyle>
          <a:p>
            <a:pPr marL="228600" lvl="0"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Click to edit Master text styles</a:t>
            </a:r>
          </a:p>
          <a:p>
            <a:pPr marL="454025" lvl="1"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5484813" y="1597025"/>
            <a:ext cx="5027612" cy="5487988"/>
          </a:xfrm>
        </p:spPr>
        <p:txBody>
          <a:bodyPr rIns="182880"/>
          <a:lstStyle>
            <a:lvl1pPr marL="228600" indent="-228600">
              <a:defRPr lang="en-US" sz="3200" b="0" kern="1200" spc="0" baseline="0" dirty="0" smtClean="0">
                <a:solidFill>
                  <a:srgbClr val="0E2044"/>
                </a:solidFill>
                <a:latin typeface="Arial" panose="020B0604020202020204" pitchFamily="34" charset="0"/>
                <a:ea typeface="+mn-ea"/>
                <a:cs typeface="Arial" panose="020B0604020202020204" pitchFamily="34" charset="0"/>
              </a:defRPr>
            </a:lvl1pPr>
            <a:lvl2pPr marL="454025" indent="-228600">
              <a:defRPr lang="en-US" sz="2800" kern="1200" baseline="0" dirty="0" smtClean="0">
                <a:solidFill>
                  <a:srgbClr val="008FBC"/>
                </a:solidFill>
                <a:latin typeface="Arial" panose="020B0604020202020204" pitchFamily="34" charset="0"/>
                <a:ea typeface="+mn-ea"/>
                <a:cs typeface="Arial" panose="020B0604020202020204" pitchFamily="34" charset="0"/>
              </a:defRPr>
            </a:lvl2pPr>
          </a:lstStyle>
          <a:p>
            <a:pPr marL="228600" lvl="0"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Click to edit Master text styles</a:t>
            </a:r>
          </a:p>
          <a:p>
            <a:pPr marL="454025" lvl="1"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quarter" idx="13"/>
          </p:nvPr>
        </p:nvSpPr>
        <p:spPr>
          <a:xfrm>
            <a:off x="454025" y="895457"/>
            <a:ext cx="10058399" cy="320040"/>
          </a:xfrm>
        </p:spPr>
        <p:txBody>
          <a:bodyPr>
            <a:noAutofit/>
          </a:bodyPr>
          <a:lstStyle>
            <a:lvl1pPr marL="0" indent="0" algn="l" defTabSz="548457" rtl="0" eaLnBrk="1" latinLnBrk="0" hangingPunct="1">
              <a:lnSpc>
                <a:spcPts val="2400"/>
              </a:lnSpc>
              <a:spcBef>
                <a:spcPct val="0"/>
              </a:spcBef>
              <a:spcAft>
                <a:spcPts val="0"/>
              </a:spcAft>
              <a:buFontTx/>
              <a:buNone/>
              <a:defRPr lang="en-US" sz="3600" b="1" i="0" kern="1200" cap="none" spc="100" baseline="0" dirty="0">
                <a:solidFill>
                  <a:srgbClr val="00A9E0"/>
                </a:solidFill>
                <a:latin typeface="Simplifica" panose="02000000000000000000" pitchFamily="2" charset="0"/>
                <a:ea typeface="+mj-ea"/>
                <a:cs typeface="+mj-cs"/>
              </a:defRPr>
            </a:lvl1pPr>
            <a:lvl2pPr marL="0" indent="0">
              <a:lnSpc>
                <a:spcPts val="2400"/>
              </a:lnSpc>
              <a:spcAft>
                <a:spcPts val="0"/>
              </a:spcAft>
              <a:buFontTx/>
              <a:buNone/>
              <a:defRPr sz="2800" b="0" i="0" cap="all">
                <a:solidFill>
                  <a:schemeClr val="tx2"/>
                </a:solidFill>
                <a:latin typeface="Effra Light"/>
              </a:defRPr>
            </a:lvl2pPr>
            <a:lvl3pPr marL="0" indent="0">
              <a:lnSpc>
                <a:spcPts val="2400"/>
              </a:lnSpc>
              <a:spcAft>
                <a:spcPts val="0"/>
              </a:spcAft>
              <a:buFontTx/>
              <a:buNone/>
              <a:defRPr sz="2800" b="0" i="0" cap="all">
                <a:solidFill>
                  <a:schemeClr val="tx2"/>
                </a:solidFill>
                <a:latin typeface="Effra Light"/>
              </a:defRPr>
            </a:lvl3pPr>
            <a:lvl4pPr marL="0" indent="0">
              <a:lnSpc>
                <a:spcPts val="2400"/>
              </a:lnSpc>
              <a:spcAft>
                <a:spcPts val="0"/>
              </a:spcAft>
              <a:buFontTx/>
              <a:buNone/>
              <a:defRPr sz="2800" b="0" i="0" cap="all">
                <a:solidFill>
                  <a:schemeClr val="tx2"/>
                </a:solidFill>
                <a:latin typeface="Effra Light"/>
              </a:defRPr>
            </a:lvl4pPr>
            <a:lvl5pPr marL="0" indent="0">
              <a:lnSpc>
                <a:spcPts val="2400"/>
              </a:lnSpc>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dirty="0" smtClean="0"/>
              <a:t>Click to edit Master text style</a:t>
            </a:r>
            <a:endParaRPr lang="en-US" dirty="0"/>
          </a:p>
        </p:txBody>
      </p:sp>
      <p:sp>
        <p:nvSpPr>
          <p:cNvPr id="16" name="Slide Number Placeholder 5"/>
          <p:cNvSpPr>
            <a:spLocks noGrp="1"/>
          </p:cNvSpPr>
          <p:nvPr>
            <p:ph type="sldNum" sz="quarter" idx="4"/>
          </p:nvPr>
        </p:nvSpPr>
        <p:spPr>
          <a:xfrm>
            <a:off x="320720" y="7750537"/>
            <a:ext cx="4572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fld id="{A3032E39-2DD7-6341-87B9-9AB98FE36691}" type="slidenum">
              <a:rPr lang="en-US" smtClean="0"/>
              <a:pPr/>
              <a:t>‹Nº›</a:t>
            </a:fld>
            <a:endParaRPr lang="en-US" dirty="0"/>
          </a:p>
        </p:txBody>
      </p:sp>
      <p:sp>
        <p:nvSpPr>
          <p:cNvPr id="17" name="Footer Placeholder 4"/>
          <p:cNvSpPr>
            <a:spLocks noGrp="1"/>
          </p:cNvSpPr>
          <p:nvPr>
            <p:ph type="ftr" sz="quarter" idx="3"/>
          </p:nvPr>
        </p:nvSpPr>
        <p:spPr>
          <a:xfrm>
            <a:off x="777920" y="7750537"/>
            <a:ext cx="66294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r>
              <a:rPr lang="en-US" smtClean="0"/>
              <a:t>ACTIVAGE IoT Week |  06-09 JUNE  2017  |  </a:t>
            </a:r>
            <a:endParaRPr lang="en-US" dirty="0"/>
          </a:p>
        </p:txBody>
      </p:sp>
    </p:spTree>
    <p:extLst>
      <p:ext uri="{BB962C8B-B14F-4D97-AF65-F5344CB8AC3E}">
        <p14:creationId xmlns:p14="http://schemas.microsoft.com/office/powerpoint/2010/main" val="116048240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 Intro Content">
    <p:spTree>
      <p:nvGrpSpPr>
        <p:cNvPr id="1" name=""/>
        <p:cNvGrpSpPr/>
        <p:nvPr/>
      </p:nvGrpSpPr>
      <p:grpSpPr>
        <a:xfrm>
          <a:off x="0" y="0"/>
          <a:ext cx="0" cy="0"/>
          <a:chOff x="0" y="0"/>
          <a:chExt cx="0" cy="0"/>
        </a:xfrm>
      </p:grpSpPr>
      <p:sp>
        <p:nvSpPr>
          <p:cNvPr id="9" name="Title 8"/>
          <p:cNvSpPr>
            <a:spLocks noGrp="1"/>
          </p:cNvSpPr>
          <p:nvPr>
            <p:ph type="title"/>
          </p:nvPr>
        </p:nvSpPr>
        <p:spPr>
          <a:xfrm>
            <a:off x="454025" y="448056"/>
            <a:ext cx="10058399" cy="320040"/>
          </a:xfrm>
        </p:spPr>
        <p:txBody>
          <a:bodyPr/>
          <a:lstStyle>
            <a:lvl1pPr>
              <a:lnSpc>
                <a:spcPts val="2400"/>
              </a:lnSpc>
              <a:spcBef>
                <a:spcPts val="0"/>
              </a:spcBef>
              <a:spcAft>
                <a:spcPts val="0"/>
              </a:spcAft>
              <a:defRPr/>
            </a:lvl1pPr>
          </a:lstStyle>
          <a:p>
            <a:r>
              <a:rPr lang="en-US" smtClean="0"/>
              <a:t>Click to edit Master title style</a:t>
            </a:r>
            <a:endParaRPr lang="en-US" dirty="0"/>
          </a:p>
        </p:txBody>
      </p:sp>
      <p:sp>
        <p:nvSpPr>
          <p:cNvPr id="6" name="Content Placeholder 2"/>
          <p:cNvSpPr>
            <a:spLocks noGrp="1"/>
          </p:cNvSpPr>
          <p:nvPr>
            <p:ph idx="12"/>
          </p:nvPr>
        </p:nvSpPr>
        <p:spPr>
          <a:xfrm>
            <a:off x="454025" y="2428863"/>
            <a:ext cx="5030788" cy="4656150"/>
          </a:xfrm>
        </p:spPr>
        <p:txBody>
          <a:bodyPr rIns="182880"/>
          <a:lstStyle>
            <a:lvl1pPr marL="457200" indent="-457200" algn="l">
              <a:lnSpc>
                <a:spcPts val="2200"/>
              </a:lnSpc>
              <a:spcAft>
                <a:spcPts val="600"/>
              </a:spcAft>
              <a:buFont typeface="Arial" panose="020B0604020202020204" pitchFamily="34" charset="0"/>
              <a:buChar char="•"/>
              <a:defRPr lang="en-US" sz="3200" b="0" kern="1200" spc="0" baseline="0" dirty="0" smtClean="0">
                <a:solidFill>
                  <a:srgbClr val="0E2044"/>
                </a:solidFill>
                <a:latin typeface="Arial" panose="020B0604020202020204" pitchFamily="34" charset="0"/>
                <a:ea typeface="+mn-ea"/>
                <a:cs typeface="Arial" panose="020B0604020202020204" pitchFamily="34" charset="0"/>
              </a:defRPr>
            </a:lvl1pPr>
            <a:lvl2pPr marL="682625" indent="-457200">
              <a:buFont typeface="Arial" panose="020B0604020202020204" pitchFamily="34" charset="0"/>
              <a:buChar char="•"/>
              <a:defRPr lang="en-US" sz="2800" kern="1200" baseline="0" dirty="0" smtClean="0">
                <a:solidFill>
                  <a:srgbClr val="008FBC"/>
                </a:solidFill>
                <a:latin typeface="Arial" panose="020B0604020202020204" pitchFamily="34" charset="0"/>
                <a:ea typeface="+mn-ea"/>
                <a:cs typeface="Arial" panose="020B0604020202020204" pitchFamily="34" charset="0"/>
              </a:defRPr>
            </a:lvl2pPr>
            <a:lvl3pPr marL="800100" indent="-342900">
              <a:buFont typeface="Arial" panose="020B0604020202020204" pitchFamily="34" charset="0"/>
              <a:buChar char="•"/>
              <a:defRPr lang="en-US" sz="2400" kern="1200" baseline="0" dirty="0" smtClean="0">
                <a:solidFill>
                  <a:srgbClr val="00A9DE"/>
                </a:solidFill>
                <a:latin typeface="Arial" panose="020B0604020202020204" pitchFamily="34" charset="0"/>
                <a:ea typeface="+mn-ea"/>
                <a:cs typeface="Arial" panose="020B0604020202020204" pitchFamily="34" charset="0"/>
              </a:defRPr>
            </a:lvl3pPr>
            <a:lvl4pPr marL="1028700" indent="-342900">
              <a:buFont typeface="Arial" panose="020B0604020202020204" pitchFamily="34" charset="0"/>
              <a:buChar char="•"/>
              <a:defRPr lang="en-US" sz="20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1203325" indent="-285750">
              <a:buFont typeface="Arial" panose="020B0604020202020204" pitchFamily="34" charset="0"/>
              <a:buChar char="•"/>
              <a:defRPr lang="en-US" sz="1800" kern="1200" baseline="0" dirty="0">
                <a:solidFill>
                  <a:schemeClr val="bg1">
                    <a:lumMod val="50000"/>
                  </a:schemeClr>
                </a:solidFill>
                <a:latin typeface="Arial" panose="020B0604020202020204" pitchFamily="34" charset="0"/>
                <a:ea typeface="+mn-ea"/>
                <a:cs typeface="Arial" panose="020B0604020202020204" pitchFamily="34" charset="0"/>
              </a:defRPr>
            </a:lvl5pPr>
            <a:lvl6pPr marL="1601788" indent="-225425">
              <a:defRPr/>
            </a:lvl6pPr>
            <a:lvl7pPr marL="1828800" indent="-227013" defTabSz="500063">
              <a:defRPr/>
            </a:lvl7pPr>
          </a:lstStyle>
          <a:p>
            <a:pPr marL="228600" lvl="0"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Click to edit Master text styles</a:t>
            </a:r>
          </a:p>
          <a:p>
            <a:pPr marL="454025" lvl="1"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Second level</a:t>
            </a:r>
          </a:p>
          <a:p>
            <a:pPr marL="685800" lvl="2"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Third level</a:t>
            </a:r>
          </a:p>
          <a:p>
            <a:pPr marL="914400" lvl="3"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Fourth level</a:t>
            </a:r>
          </a:p>
          <a:p>
            <a:pPr marL="1144588" lvl="4" indent="-227013"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Fifth level</a:t>
            </a:r>
            <a:endParaRPr lang="en-US" dirty="0"/>
          </a:p>
        </p:txBody>
      </p:sp>
      <p:sp>
        <p:nvSpPr>
          <p:cNvPr id="14" name="Content Placeholder 2"/>
          <p:cNvSpPr>
            <a:spLocks noGrp="1"/>
          </p:cNvSpPr>
          <p:nvPr>
            <p:ph idx="15"/>
          </p:nvPr>
        </p:nvSpPr>
        <p:spPr>
          <a:xfrm>
            <a:off x="5484813" y="2428863"/>
            <a:ext cx="5027612" cy="4656150"/>
          </a:xfrm>
        </p:spPr>
        <p:txBody>
          <a:bodyPr rIns="182880"/>
          <a:lstStyle>
            <a:lvl1pPr marL="457200" indent="-457200" algn="l">
              <a:lnSpc>
                <a:spcPts val="2200"/>
              </a:lnSpc>
              <a:spcAft>
                <a:spcPts val="600"/>
              </a:spcAft>
              <a:buFont typeface="Wingdings" charset="2"/>
              <a:buChar char="§"/>
              <a:defRPr lang="en-US" sz="3200" b="0" kern="1200" spc="0" baseline="0" dirty="0" smtClean="0">
                <a:solidFill>
                  <a:srgbClr val="0E2044"/>
                </a:solidFill>
                <a:latin typeface="Arial" panose="020B0604020202020204" pitchFamily="34" charset="0"/>
                <a:ea typeface="+mn-ea"/>
                <a:cs typeface="Arial" panose="020B0604020202020204" pitchFamily="34" charset="0"/>
              </a:defRPr>
            </a:lvl1pPr>
            <a:lvl2pPr marL="682625" indent="-457200">
              <a:defRPr lang="en-US" sz="2800" kern="1200" baseline="0" dirty="0" smtClean="0">
                <a:solidFill>
                  <a:srgbClr val="008FBC"/>
                </a:solidFill>
                <a:latin typeface="Arial" panose="020B0604020202020204" pitchFamily="34" charset="0"/>
                <a:ea typeface="+mn-ea"/>
                <a:cs typeface="Arial" panose="020B0604020202020204" pitchFamily="34" charset="0"/>
              </a:defRPr>
            </a:lvl2pPr>
            <a:lvl3pPr marL="800100" indent="-342900">
              <a:defRPr lang="en-US" sz="2400" kern="1200" baseline="0" dirty="0" smtClean="0">
                <a:solidFill>
                  <a:srgbClr val="00A9DE"/>
                </a:solidFill>
                <a:latin typeface="Arial" panose="020B0604020202020204" pitchFamily="34" charset="0"/>
                <a:ea typeface="+mn-ea"/>
                <a:cs typeface="Arial" panose="020B0604020202020204" pitchFamily="34" charset="0"/>
              </a:defRPr>
            </a:lvl3pPr>
            <a:lvl4pPr marL="1028700" indent="-342900">
              <a:defRPr lang="en-US" sz="20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1203325" indent="-285750">
              <a:defRPr lang="en-US" sz="1800" kern="1200" baseline="0" dirty="0">
                <a:solidFill>
                  <a:schemeClr val="bg1">
                    <a:lumMod val="50000"/>
                  </a:schemeClr>
                </a:solidFill>
                <a:latin typeface="Arial" panose="020B0604020202020204" pitchFamily="34" charset="0"/>
                <a:ea typeface="+mn-ea"/>
                <a:cs typeface="Arial" panose="020B0604020202020204" pitchFamily="34" charset="0"/>
              </a:defRPr>
            </a:lvl5pPr>
            <a:lvl6pPr marL="1601788" indent="-225425">
              <a:defRPr/>
            </a:lvl6pPr>
            <a:lvl7pPr marL="1828800" indent="-227013" defTabSz="500063">
              <a:defRPr/>
            </a:lvl7pPr>
          </a:lstStyle>
          <a:p>
            <a:pPr marL="228600" lvl="0"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Click to edit Master text styles</a:t>
            </a:r>
          </a:p>
          <a:p>
            <a:pPr marL="454025" lvl="1"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Second level</a:t>
            </a:r>
          </a:p>
          <a:p>
            <a:pPr marL="685800" lvl="2"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Third level</a:t>
            </a:r>
          </a:p>
          <a:p>
            <a:pPr marL="914400" lvl="3"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Fourth level</a:t>
            </a:r>
          </a:p>
          <a:p>
            <a:pPr marL="1144588" lvl="4" indent="-227013"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Fifth level</a:t>
            </a:r>
            <a:endParaRPr lang="en-US" dirty="0"/>
          </a:p>
        </p:txBody>
      </p:sp>
      <p:sp>
        <p:nvSpPr>
          <p:cNvPr id="12" name="Text Placeholder 3"/>
          <p:cNvSpPr>
            <a:spLocks noGrp="1"/>
          </p:cNvSpPr>
          <p:nvPr>
            <p:ph type="body" sz="quarter" idx="16"/>
          </p:nvPr>
        </p:nvSpPr>
        <p:spPr>
          <a:xfrm>
            <a:off x="454025" y="895457"/>
            <a:ext cx="10058399" cy="320040"/>
          </a:xfrm>
        </p:spPr>
        <p:txBody>
          <a:bodyPr>
            <a:noAutofit/>
          </a:bodyPr>
          <a:lstStyle>
            <a:lvl1pPr marL="0" indent="0" algn="l" defTabSz="548457" rtl="0" eaLnBrk="1" latinLnBrk="0" hangingPunct="1">
              <a:lnSpc>
                <a:spcPts val="2400"/>
              </a:lnSpc>
              <a:spcBef>
                <a:spcPct val="0"/>
              </a:spcBef>
              <a:spcAft>
                <a:spcPts val="0"/>
              </a:spcAft>
              <a:buFontTx/>
              <a:buNone/>
              <a:defRPr lang="en-US" sz="3600" b="1" i="0" kern="1200" cap="none" spc="100" baseline="0" dirty="0">
                <a:solidFill>
                  <a:srgbClr val="00A9E0"/>
                </a:solidFill>
                <a:latin typeface="Simplifica" panose="02000000000000000000" pitchFamily="2" charset="0"/>
                <a:ea typeface="+mj-ea"/>
                <a:cs typeface="+mj-cs"/>
              </a:defRPr>
            </a:lvl1pPr>
            <a:lvl2pPr marL="0" indent="0">
              <a:lnSpc>
                <a:spcPts val="2400"/>
              </a:lnSpc>
              <a:spcAft>
                <a:spcPts val="0"/>
              </a:spcAft>
              <a:buFontTx/>
              <a:buNone/>
              <a:defRPr sz="2800" b="0" i="0" cap="all">
                <a:solidFill>
                  <a:schemeClr val="tx2"/>
                </a:solidFill>
                <a:latin typeface="Effra Light"/>
              </a:defRPr>
            </a:lvl2pPr>
            <a:lvl3pPr marL="0" indent="0">
              <a:lnSpc>
                <a:spcPts val="2400"/>
              </a:lnSpc>
              <a:spcAft>
                <a:spcPts val="0"/>
              </a:spcAft>
              <a:buFontTx/>
              <a:buNone/>
              <a:defRPr sz="2800" b="0" i="0" cap="all">
                <a:solidFill>
                  <a:schemeClr val="tx2"/>
                </a:solidFill>
                <a:latin typeface="Effra Light"/>
              </a:defRPr>
            </a:lvl3pPr>
            <a:lvl4pPr marL="0" indent="0">
              <a:lnSpc>
                <a:spcPts val="2400"/>
              </a:lnSpc>
              <a:spcAft>
                <a:spcPts val="0"/>
              </a:spcAft>
              <a:buFontTx/>
              <a:buNone/>
              <a:defRPr sz="2800" b="0" i="0" cap="all">
                <a:solidFill>
                  <a:schemeClr val="tx2"/>
                </a:solidFill>
                <a:latin typeface="Effra Light"/>
              </a:defRPr>
            </a:lvl4pPr>
            <a:lvl5pPr marL="0" indent="0">
              <a:lnSpc>
                <a:spcPts val="2400"/>
              </a:lnSpc>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dirty="0" smtClean="0"/>
              <a:t>Click to edit Master text style</a:t>
            </a:r>
            <a:endParaRPr lang="en-US" dirty="0"/>
          </a:p>
        </p:txBody>
      </p:sp>
      <p:sp>
        <p:nvSpPr>
          <p:cNvPr id="16" name="Slide Number Placeholder 5"/>
          <p:cNvSpPr>
            <a:spLocks noGrp="1"/>
          </p:cNvSpPr>
          <p:nvPr>
            <p:ph type="sldNum" sz="quarter" idx="4"/>
          </p:nvPr>
        </p:nvSpPr>
        <p:spPr>
          <a:xfrm>
            <a:off x="320720" y="7750537"/>
            <a:ext cx="4572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fld id="{A3032E39-2DD7-6341-87B9-9AB98FE36691}" type="slidenum">
              <a:rPr lang="en-US" smtClean="0"/>
              <a:pPr/>
              <a:t>‹Nº›</a:t>
            </a:fld>
            <a:endParaRPr lang="en-US" dirty="0"/>
          </a:p>
        </p:txBody>
      </p:sp>
      <p:sp>
        <p:nvSpPr>
          <p:cNvPr id="17" name="Footer Placeholder 4"/>
          <p:cNvSpPr>
            <a:spLocks noGrp="1"/>
          </p:cNvSpPr>
          <p:nvPr>
            <p:ph type="ftr" sz="quarter" idx="3"/>
          </p:nvPr>
        </p:nvSpPr>
        <p:spPr>
          <a:xfrm>
            <a:off x="777920" y="7750537"/>
            <a:ext cx="66294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r>
              <a:rPr lang="en-US" smtClean="0"/>
              <a:t>ACTIVAGE IoT Week |  06-09 JUNE  2017  |  </a:t>
            </a:r>
            <a:endParaRPr lang="en-US" dirty="0"/>
          </a:p>
        </p:txBody>
      </p:sp>
    </p:spTree>
    <p:extLst>
      <p:ext uri="{BB962C8B-B14F-4D97-AF65-F5344CB8AC3E}">
        <p14:creationId xmlns:p14="http://schemas.microsoft.com/office/powerpoint/2010/main" val="41360720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hoto">
    <p:spTree>
      <p:nvGrpSpPr>
        <p:cNvPr id="1" name=""/>
        <p:cNvGrpSpPr/>
        <p:nvPr/>
      </p:nvGrpSpPr>
      <p:grpSpPr>
        <a:xfrm>
          <a:off x="0" y="0"/>
          <a:ext cx="0" cy="0"/>
          <a:chOff x="0" y="0"/>
          <a:chExt cx="0" cy="0"/>
        </a:xfrm>
      </p:grpSpPr>
      <p:sp>
        <p:nvSpPr>
          <p:cNvPr id="9" name="Title 8"/>
          <p:cNvSpPr>
            <a:spLocks noGrp="1"/>
          </p:cNvSpPr>
          <p:nvPr>
            <p:ph type="title"/>
          </p:nvPr>
        </p:nvSpPr>
        <p:spPr>
          <a:xfrm>
            <a:off x="454025" y="448056"/>
            <a:ext cx="6105516" cy="320040"/>
          </a:xfrm>
        </p:spPr>
        <p:txBody>
          <a:bodyPr/>
          <a:lstStyle>
            <a:lvl1pPr>
              <a:lnSpc>
                <a:spcPts val="2400"/>
              </a:lnSpc>
              <a:spcBef>
                <a:spcPts val="0"/>
              </a:spcBef>
              <a:spcAft>
                <a:spcPts val="0"/>
              </a:spcAft>
              <a:defRPr/>
            </a:lvl1pPr>
          </a:lstStyle>
          <a:p>
            <a:r>
              <a:rPr lang="en-US" smtClean="0"/>
              <a:t>Click to edit Master title style</a:t>
            </a:r>
            <a:endParaRPr lang="en-US" dirty="0"/>
          </a:p>
        </p:txBody>
      </p:sp>
      <p:sp>
        <p:nvSpPr>
          <p:cNvPr id="3" name="Content Placeholder 2"/>
          <p:cNvSpPr>
            <a:spLocks noGrp="1"/>
          </p:cNvSpPr>
          <p:nvPr>
            <p:ph idx="1"/>
          </p:nvPr>
        </p:nvSpPr>
        <p:spPr>
          <a:xfrm>
            <a:off x="454025" y="1606550"/>
            <a:ext cx="6105516" cy="5478463"/>
          </a:xfrm>
        </p:spPr>
        <p:txBody>
          <a:bodyPr/>
          <a:lstStyle>
            <a:lvl1pPr marL="228600" indent="-228600">
              <a:defRPr lang="en-US" sz="3200" b="0" kern="1200" spc="0" baseline="0" dirty="0" smtClean="0">
                <a:solidFill>
                  <a:srgbClr val="0E2044"/>
                </a:solidFill>
                <a:latin typeface="Arial" panose="020B0604020202020204" pitchFamily="34" charset="0"/>
                <a:ea typeface="+mn-ea"/>
                <a:cs typeface="Arial" panose="020B0604020202020204" pitchFamily="34" charset="0"/>
              </a:defRPr>
            </a:lvl1pPr>
          </a:lstStyle>
          <a:p>
            <a:pPr marL="228600" lvl="0"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Picture Placeholder 3"/>
          <p:cNvSpPr>
            <a:spLocks noGrp="1"/>
          </p:cNvSpPr>
          <p:nvPr>
            <p:ph type="pic" sz="quarter" idx="12" hasCustomPrompt="1"/>
          </p:nvPr>
        </p:nvSpPr>
        <p:spPr>
          <a:xfrm>
            <a:off x="6734175" y="0"/>
            <a:ext cx="4238624" cy="7472855"/>
          </a:xfrm>
        </p:spPr>
        <p:txBody>
          <a:bodyPr lIns="91440" tIns="45720" rIns="91440" bIns="45720">
            <a:normAutofit/>
          </a:bodyPr>
          <a:lstStyle>
            <a:lvl1pPr marL="0" indent="0">
              <a:lnSpc>
                <a:spcPct val="100000"/>
              </a:lnSpc>
              <a:buNone/>
              <a:defRPr sz="2800" cap="all" baseline="0">
                <a:solidFill>
                  <a:srgbClr val="00A9DE"/>
                </a:solidFill>
                <a:latin typeface="Arial" panose="020B0604020202020204" pitchFamily="34" charset="0"/>
                <a:cs typeface="Arial" panose="020B0604020202020204" pitchFamily="34" charset="0"/>
              </a:defRPr>
            </a:lvl1pPr>
          </a:lstStyle>
          <a:p>
            <a:r>
              <a:rPr lang="en-US" dirty="0" smtClean="0"/>
              <a:t>Drag picture to placeholder </a:t>
            </a:r>
            <a:br>
              <a:rPr lang="en-US" dirty="0" smtClean="0"/>
            </a:br>
            <a:r>
              <a:rPr lang="en-US" dirty="0" smtClean="0"/>
              <a:t>or click icon to add</a:t>
            </a:r>
            <a:endParaRPr lang="en-US" dirty="0"/>
          </a:p>
        </p:txBody>
      </p:sp>
      <p:sp>
        <p:nvSpPr>
          <p:cNvPr id="8" name="Text Placeholder 3"/>
          <p:cNvSpPr>
            <a:spLocks noGrp="1"/>
          </p:cNvSpPr>
          <p:nvPr>
            <p:ph type="body" sz="quarter" idx="13"/>
          </p:nvPr>
        </p:nvSpPr>
        <p:spPr>
          <a:xfrm>
            <a:off x="454025" y="895457"/>
            <a:ext cx="10058399" cy="320040"/>
          </a:xfrm>
        </p:spPr>
        <p:txBody>
          <a:bodyPr>
            <a:noAutofit/>
          </a:bodyPr>
          <a:lstStyle>
            <a:lvl1pPr marL="0" indent="0" algn="l" defTabSz="548457" rtl="0" eaLnBrk="1" latinLnBrk="0" hangingPunct="1">
              <a:lnSpc>
                <a:spcPts val="2400"/>
              </a:lnSpc>
              <a:spcBef>
                <a:spcPct val="0"/>
              </a:spcBef>
              <a:spcAft>
                <a:spcPts val="0"/>
              </a:spcAft>
              <a:buFontTx/>
              <a:buNone/>
              <a:defRPr lang="en-US" sz="3600" b="1" i="0" kern="1200" cap="none" spc="100" baseline="0" dirty="0">
                <a:solidFill>
                  <a:srgbClr val="00A9E0"/>
                </a:solidFill>
                <a:latin typeface="Simplifica" panose="02000000000000000000" pitchFamily="2" charset="0"/>
                <a:ea typeface="+mj-ea"/>
                <a:cs typeface="+mj-cs"/>
              </a:defRPr>
            </a:lvl1pPr>
            <a:lvl2pPr marL="0" indent="0">
              <a:lnSpc>
                <a:spcPts val="2400"/>
              </a:lnSpc>
              <a:spcAft>
                <a:spcPts val="0"/>
              </a:spcAft>
              <a:buFontTx/>
              <a:buNone/>
              <a:defRPr sz="2800" b="0" i="0" cap="all">
                <a:solidFill>
                  <a:schemeClr val="tx2"/>
                </a:solidFill>
                <a:latin typeface="Effra Light"/>
              </a:defRPr>
            </a:lvl2pPr>
            <a:lvl3pPr marL="0" indent="0">
              <a:lnSpc>
                <a:spcPts val="2400"/>
              </a:lnSpc>
              <a:spcAft>
                <a:spcPts val="0"/>
              </a:spcAft>
              <a:buFontTx/>
              <a:buNone/>
              <a:defRPr sz="2800" b="0" i="0" cap="all">
                <a:solidFill>
                  <a:schemeClr val="tx2"/>
                </a:solidFill>
                <a:latin typeface="Effra Light"/>
              </a:defRPr>
            </a:lvl3pPr>
            <a:lvl4pPr marL="0" indent="0">
              <a:lnSpc>
                <a:spcPts val="2400"/>
              </a:lnSpc>
              <a:spcAft>
                <a:spcPts val="0"/>
              </a:spcAft>
              <a:buFontTx/>
              <a:buNone/>
              <a:defRPr sz="2800" b="0" i="0" cap="all">
                <a:solidFill>
                  <a:schemeClr val="tx2"/>
                </a:solidFill>
                <a:latin typeface="Effra Light"/>
              </a:defRPr>
            </a:lvl4pPr>
            <a:lvl5pPr marL="0" indent="0">
              <a:lnSpc>
                <a:spcPts val="2400"/>
              </a:lnSpc>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dirty="0" smtClean="0"/>
              <a:t>Click to edit Master text style</a:t>
            </a:r>
            <a:endParaRPr lang="en-US" dirty="0"/>
          </a:p>
        </p:txBody>
      </p:sp>
      <p:sp>
        <p:nvSpPr>
          <p:cNvPr id="16" name="Slide Number Placeholder 5"/>
          <p:cNvSpPr>
            <a:spLocks noGrp="1"/>
          </p:cNvSpPr>
          <p:nvPr>
            <p:ph type="sldNum" sz="quarter" idx="4"/>
          </p:nvPr>
        </p:nvSpPr>
        <p:spPr>
          <a:xfrm>
            <a:off x="320720" y="7750537"/>
            <a:ext cx="4572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fld id="{A3032E39-2DD7-6341-87B9-9AB98FE36691}" type="slidenum">
              <a:rPr lang="en-US" smtClean="0"/>
              <a:pPr/>
              <a:t>‹Nº›</a:t>
            </a:fld>
            <a:endParaRPr lang="en-US" dirty="0"/>
          </a:p>
        </p:txBody>
      </p:sp>
      <p:sp>
        <p:nvSpPr>
          <p:cNvPr id="17" name="Footer Placeholder 4"/>
          <p:cNvSpPr>
            <a:spLocks noGrp="1"/>
          </p:cNvSpPr>
          <p:nvPr>
            <p:ph type="ftr" sz="quarter" idx="3"/>
          </p:nvPr>
        </p:nvSpPr>
        <p:spPr>
          <a:xfrm>
            <a:off x="777920" y="7750537"/>
            <a:ext cx="66294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r>
              <a:rPr lang="en-US" smtClean="0"/>
              <a:t>ACTIVAGE IoT Week |  06-09 JUNE  2017  |  </a:t>
            </a:r>
            <a:endParaRPr lang="en-US" dirty="0"/>
          </a:p>
        </p:txBody>
      </p:sp>
    </p:spTree>
    <p:extLst>
      <p:ext uri="{BB962C8B-B14F-4D97-AF65-F5344CB8AC3E}">
        <p14:creationId xmlns:p14="http://schemas.microsoft.com/office/powerpoint/2010/main" val="36081546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4025" y="448056"/>
            <a:ext cx="10058399" cy="320040"/>
          </a:xfrm>
        </p:spPr>
        <p:txBody>
          <a:bodyPr/>
          <a:lstStyle>
            <a:lvl1pPr>
              <a:lnSpc>
                <a:spcPts val="2400"/>
              </a:lnSpc>
              <a:spcBef>
                <a:spcPts val="0"/>
              </a:spcBef>
              <a:spcAft>
                <a:spcPts val="0"/>
              </a:spcAft>
              <a:defRPr/>
            </a:lvl1pPr>
          </a:lstStyle>
          <a:p>
            <a:r>
              <a:rPr lang="en-US" smtClean="0"/>
              <a:t>Click to edit Master title style</a:t>
            </a:r>
            <a:endParaRPr lang="en-US" dirty="0"/>
          </a:p>
        </p:txBody>
      </p:sp>
      <p:sp>
        <p:nvSpPr>
          <p:cNvPr id="6" name="Text Placeholder 3"/>
          <p:cNvSpPr>
            <a:spLocks noGrp="1"/>
          </p:cNvSpPr>
          <p:nvPr>
            <p:ph type="body" sz="quarter" idx="12"/>
          </p:nvPr>
        </p:nvSpPr>
        <p:spPr>
          <a:xfrm>
            <a:off x="454025" y="895457"/>
            <a:ext cx="10058399" cy="320040"/>
          </a:xfrm>
        </p:spPr>
        <p:txBody>
          <a:bodyPr>
            <a:noAutofit/>
          </a:bodyPr>
          <a:lstStyle>
            <a:lvl1pPr marL="0" indent="0" algn="l" defTabSz="548457" rtl="0" eaLnBrk="1" latinLnBrk="0" hangingPunct="1">
              <a:lnSpc>
                <a:spcPts val="2400"/>
              </a:lnSpc>
              <a:spcBef>
                <a:spcPct val="0"/>
              </a:spcBef>
              <a:spcAft>
                <a:spcPts val="0"/>
              </a:spcAft>
              <a:buFontTx/>
              <a:buNone/>
              <a:defRPr lang="en-US" sz="3600" b="1" i="0" kern="1200" cap="none" spc="100" baseline="0" dirty="0">
                <a:solidFill>
                  <a:srgbClr val="00A9E0"/>
                </a:solidFill>
                <a:latin typeface="Simplifica" panose="02000000000000000000" pitchFamily="2" charset="0"/>
                <a:ea typeface="+mj-ea"/>
                <a:cs typeface="+mj-cs"/>
              </a:defRPr>
            </a:lvl1pPr>
            <a:lvl2pPr marL="0" indent="0">
              <a:lnSpc>
                <a:spcPts val="2400"/>
              </a:lnSpc>
              <a:spcAft>
                <a:spcPts val="0"/>
              </a:spcAft>
              <a:buFontTx/>
              <a:buNone/>
              <a:defRPr sz="2800" b="0" i="0" cap="all">
                <a:solidFill>
                  <a:schemeClr val="tx2"/>
                </a:solidFill>
                <a:latin typeface="Effra Light"/>
              </a:defRPr>
            </a:lvl2pPr>
            <a:lvl3pPr marL="0" indent="0">
              <a:lnSpc>
                <a:spcPts val="2400"/>
              </a:lnSpc>
              <a:spcAft>
                <a:spcPts val="0"/>
              </a:spcAft>
              <a:buFontTx/>
              <a:buNone/>
              <a:defRPr sz="2800" b="0" i="0" cap="all">
                <a:solidFill>
                  <a:schemeClr val="tx2"/>
                </a:solidFill>
                <a:latin typeface="Effra Light"/>
              </a:defRPr>
            </a:lvl3pPr>
            <a:lvl4pPr marL="0" indent="0">
              <a:lnSpc>
                <a:spcPts val="2400"/>
              </a:lnSpc>
              <a:spcAft>
                <a:spcPts val="0"/>
              </a:spcAft>
              <a:buFontTx/>
              <a:buNone/>
              <a:defRPr sz="2800" b="0" i="0" cap="all">
                <a:solidFill>
                  <a:schemeClr val="tx2"/>
                </a:solidFill>
                <a:latin typeface="Effra Light"/>
              </a:defRPr>
            </a:lvl4pPr>
            <a:lvl5pPr marL="0" indent="0">
              <a:lnSpc>
                <a:spcPts val="2400"/>
              </a:lnSpc>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dirty="0" smtClean="0"/>
              <a:t>Click to edit Master text style</a:t>
            </a:r>
            <a:endParaRPr lang="en-US" dirty="0"/>
          </a:p>
        </p:txBody>
      </p:sp>
      <p:sp>
        <p:nvSpPr>
          <p:cNvPr id="13" name="Slide Number Placeholder 5"/>
          <p:cNvSpPr>
            <a:spLocks noGrp="1"/>
          </p:cNvSpPr>
          <p:nvPr>
            <p:ph type="sldNum" sz="quarter" idx="4"/>
          </p:nvPr>
        </p:nvSpPr>
        <p:spPr>
          <a:xfrm>
            <a:off x="320720" y="7750537"/>
            <a:ext cx="4572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fld id="{A3032E39-2DD7-6341-87B9-9AB98FE36691}" type="slidenum">
              <a:rPr lang="en-US" smtClean="0"/>
              <a:pPr/>
              <a:t>‹Nº›</a:t>
            </a:fld>
            <a:endParaRPr lang="en-US" dirty="0"/>
          </a:p>
        </p:txBody>
      </p:sp>
      <p:sp>
        <p:nvSpPr>
          <p:cNvPr id="14" name="Footer Placeholder 4"/>
          <p:cNvSpPr>
            <a:spLocks noGrp="1"/>
          </p:cNvSpPr>
          <p:nvPr>
            <p:ph type="ftr" sz="quarter" idx="3"/>
          </p:nvPr>
        </p:nvSpPr>
        <p:spPr>
          <a:xfrm>
            <a:off x="777920" y="7750537"/>
            <a:ext cx="66294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r>
              <a:rPr lang="en-US" smtClean="0"/>
              <a:t>ACTIVAGE IoT Week |  06-09 JUNE  2017  |  </a:t>
            </a:r>
            <a:endParaRPr lang="en-US" dirty="0"/>
          </a:p>
        </p:txBody>
      </p:sp>
    </p:spTree>
    <p:extLst>
      <p:ext uri="{BB962C8B-B14F-4D97-AF65-F5344CB8AC3E}">
        <p14:creationId xmlns:p14="http://schemas.microsoft.com/office/powerpoint/2010/main" val="10788970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r>
              <a:rPr lang="fr-FR" smtClean="0"/>
              <a:t>ACTIVAGE IoT Week |  06-09 JUNE  2017  |  </a:t>
            </a:r>
            <a:endParaRPr lang="fr-FR"/>
          </a:p>
        </p:txBody>
      </p:sp>
      <p:sp>
        <p:nvSpPr>
          <p:cNvPr id="4" name="Espace réservé du numéro de diapositive 3"/>
          <p:cNvSpPr>
            <a:spLocks noGrp="1"/>
          </p:cNvSpPr>
          <p:nvPr>
            <p:ph type="sldNum" sz="quarter" idx="12"/>
          </p:nvPr>
        </p:nvSpPr>
        <p:spPr/>
        <p:txBody>
          <a:bodyPr/>
          <a:lstStyle/>
          <a:p>
            <a:fld id="{3A1271FE-DF3E-441A-9174-508C90AD384E}" type="slidenum">
              <a:rPr lang="fr-FR" smtClean="0"/>
              <a:t>‹Nº›</a:t>
            </a:fld>
            <a:endParaRPr lang="fr-FR"/>
          </a:p>
        </p:txBody>
      </p:sp>
    </p:spTree>
    <p:extLst>
      <p:ext uri="{BB962C8B-B14F-4D97-AF65-F5344CB8AC3E}">
        <p14:creationId xmlns:p14="http://schemas.microsoft.com/office/powerpoint/2010/main" val="2454545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 name="Rectangle 29"/>
          <p:cNvSpPr>
            <a:spLocks noChangeArrowheads="1"/>
          </p:cNvSpPr>
          <p:nvPr userDrawn="1"/>
        </p:nvSpPr>
        <p:spPr bwMode="auto">
          <a:xfrm>
            <a:off x="0" y="390526"/>
            <a:ext cx="342900" cy="613410"/>
          </a:xfrm>
          <a:prstGeom prst="rect">
            <a:avLst/>
          </a:prstGeom>
          <a:solidFill>
            <a:srgbClr val="DEA3E1"/>
          </a:solidFill>
          <a:ln w="9525">
            <a:noFill/>
            <a:miter lim="800000"/>
            <a:headEnd/>
            <a:tailEnd/>
          </a:ln>
          <a:effectLst/>
        </p:spPr>
        <p:txBody>
          <a:bodyPr wrap="none" anchor="ctr"/>
          <a:lstStyle/>
          <a:p>
            <a:pPr defTabSz="1097280">
              <a:defRPr/>
            </a:pPr>
            <a:endParaRPr lang="es-ES" sz="2160" dirty="0">
              <a:solidFill>
                <a:prstClr val="black"/>
              </a:solidFill>
              <a:latin typeface="Effra Light" panose="020B0403020203020204" pitchFamily="34" charset="0"/>
            </a:endParaRPr>
          </a:p>
        </p:txBody>
      </p:sp>
      <p:sp>
        <p:nvSpPr>
          <p:cNvPr id="10" name="1 Marcador de título"/>
          <p:cNvSpPr>
            <a:spLocks noGrp="1"/>
          </p:cNvSpPr>
          <p:nvPr>
            <p:ph type="title"/>
          </p:nvPr>
        </p:nvSpPr>
        <p:spPr>
          <a:xfrm>
            <a:off x="384480" y="393120"/>
            <a:ext cx="10208160" cy="613387"/>
          </a:xfrm>
          <a:prstGeom prst="rect">
            <a:avLst/>
          </a:prstGeom>
          <a:solidFill>
            <a:schemeClr val="tx1">
              <a:lumMod val="65000"/>
              <a:lumOff val="35000"/>
            </a:schemeClr>
          </a:solidFill>
        </p:spPr>
        <p:txBody>
          <a:bodyPr vert="horz" lIns="91440" tIns="45720" rIns="91440" bIns="45720" rtlCol="0" anchor="b" anchorCtr="0">
            <a:normAutofit/>
          </a:bodyPr>
          <a:lstStyle>
            <a:lvl1pPr algn="l">
              <a:defRPr sz="2400" b="0">
                <a:solidFill>
                  <a:schemeClr val="bg1"/>
                </a:solidFill>
                <a:latin typeface="Effra Light" panose="020B0403020203020204" pitchFamily="34" charset="0"/>
              </a:defRPr>
            </a:lvl1pPr>
          </a:lstStyle>
          <a:p>
            <a:r>
              <a:rPr lang="es-ES" dirty="0" smtClean="0"/>
              <a:t>Haga clic para modificar el estilo de título del patrón</a:t>
            </a:r>
            <a:endParaRPr lang="es-ES" dirty="0"/>
          </a:p>
        </p:txBody>
      </p:sp>
      <p:sp>
        <p:nvSpPr>
          <p:cNvPr id="8" name="2 Marcador de contenido"/>
          <p:cNvSpPr>
            <a:spLocks noGrp="1"/>
          </p:cNvSpPr>
          <p:nvPr>
            <p:ph idx="1"/>
          </p:nvPr>
        </p:nvSpPr>
        <p:spPr>
          <a:xfrm>
            <a:off x="342900" y="1389219"/>
            <a:ext cx="10081260" cy="5962178"/>
          </a:xfrm>
          <a:prstGeom prst="rect">
            <a:avLst/>
          </a:prstGeom>
        </p:spPr>
        <p:txBody>
          <a:bodyPr/>
          <a:lstStyle>
            <a:lvl1pPr marL="411480" indent="-411480">
              <a:buClr>
                <a:srgbClr val="DEA3E1"/>
              </a:buClr>
              <a:buFont typeface="Arial" pitchFamily="34" charset="0"/>
              <a:buChar char="◘"/>
              <a:defRPr sz="2400">
                <a:solidFill>
                  <a:srgbClr val="595959"/>
                </a:solidFill>
                <a:latin typeface="Effra Light" panose="020B0403020203020204" pitchFamily="34" charset="0"/>
              </a:defRPr>
            </a:lvl1pPr>
            <a:lvl2pPr marL="754380" indent="-321946">
              <a:buClr>
                <a:srgbClr val="DEA3E1"/>
              </a:buClr>
              <a:buFont typeface="Arial" pitchFamily="34" charset="0"/>
              <a:buChar char="•"/>
              <a:defRPr sz="2400">
                <a:solidFill>
                  <a:srgbClr val="595959"/>
                </a:solidFill>
                <a:latin typeface="Effra Light" panose="020B0403020203020204" pitchFamily="34" charset="0"/>
              </a:defRPr>
            </a:lvl2pPr>
            <a:lvl3pPr marL="1076326" indent="-321946">
              <a:buClr>
                <a:srgbClr val="595959"/>
              </a:buClr>
              <a:buFont typeface="Symbol" pitchFamily="18" charset="2"/>
              <a:buChar char=""/>
              <a:defRPr sz="1920">
                <a:solidFill>
                  <a:srgbClr val="595959"/>
                </a:solidFill>
                <a:latin typeface="Effra Light" panose="020B0403020203020204" pitchFamily="34" charset="0"/>
              </a:defRPr>
            </a:lvl3pPr>
            <a:lvl4pPr>
              <a:defRPr sz="1680">
                <a:solidFill>
                  <a:srgbClr val="595959"/>
                </a:solidFill>
              </a:defRPr>
            </a:lvl4pPr>
            <a:lvl5pPr>
              <a:defRPr sz="1680">
                <a:solidFill>
                  <a:srgbClr val="595959"/>
                </a:solidFill>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p:txBody>
      </p:sp>
      <p:sp>
        <p:nvSpPr>
          <p:cNvPr id="11" name="4 Marcador de pie de página"/>
          <p:cNvSpPr>
            <a:spLocks noGrp="1"/>
          </p:cNvSpPr>
          <p:nvPr>
            <p:ph type="ftr" sz="quarter" idx="3"/>
          </p:nvPr>
        </p:nvSpPr>
        <p:spPr>
          <a:xfrm>
            <a:off x="252298" y="7627621"/>
            <a:ext cx="5868308" cy="438150"/>
          </a:xfrm>
          <a:prstGeom prst="rect">
            <a:avLst/>
          </a:prstGeom>
        </p:spPr>
        <p:txBody>
          <a:bodyPr vert="horz" lIns="91440" tIns="45720" rIns="91440" bIns="45720" rtlCol="0" anchor="ctr"/>
          <a:lstStyle>
            <a:lvl1pPr marL="0" marR="0" indent="0" algn="l" defTabSz="1097280" rtl="0" eaLnBrk="1" fontAlgn="base" latinLnBrk="0" hangingPunct="1">
              <a:lnSpc>
                <a:spcPct val="100000"/>
              </a:lnSpc>
              <a:spcBef>
                <a:spcPct val="0"/>
              </a:spcBef>
              <a:spcAft>
                <a:spcPct val="0"/>
              </a:spcAft>
              <a:buClrTx/>
              <a:buSzTx/>
              <a:buFontTx/>
              <a:buNone/>
              <a:tabLst/>
              <a:defRPr sz="1080">
                <a:solidFill>
                  <a:schemeClr val="bg1">
                    <a:lumMod val="50000"/>
                  </a:schemeClr>
                </a:solidFill>
                <a:latin typeface="Verdana" pitchFamily="34" charset="0"/>
                <a:ea typeface="Verdana" pitchFamily="34" charset="0"/>
                <a:cs typeface="Verdana" pitchFamily="34" charset="0"/>
              </a:defRPr>
            </a:lvl1pPr>
          </a:lstStyle>
          <a:p>
            <a:pPr>
              <a:defRPr/>
            </a:pPr>
            <a:r>
              <a:rPr lang="en-US" smtClean="0">
                <a:solidFill>
                  <a:prstClr val="white">
                    <a:lumMod val="50000"/>
                  </a:prstClr>
                </a:solidFill>
              </a:rPr>
              <a:t>ACTIVAGE IoT Week |  06-09 JUNE  2017  |  </a:t>
            </a:r>
            <a:endParaRPr lang="es-ES" dirty="0" smtClean="0">
              <a:solidFill>
                <a:prstClr val="white">
                  <a:lumMod val="50000"/>
                </a:prstClr>
              </a:solidFill>
            </a:endParaRPr>
          </a:p>
        </p:txBody>
      </p:sp>
      <p:sp>
        <p:nvSpPr>
          <p:cNvPr id="13" name="3 Marcador de número de diapositiva"/>
          <p:cNvSpPr>
            <a:spLocks noGrp="1"/>
          </p:cNvSpPr>
          <p:nvPr>
            <p:ph type="sldNum" sz="quarter" idx="10"/>
          </p:nvPr>
        </p:nvSpPr>
        <p:spPr>
          <a:xfrm>
            <a:off x="8038331" y="7645097"/>
            <a:ext cx="2560320" cy="408335"/>
          </a:xfrm>
          <a:prstGeom prst="rect">
            <a:avLst/>
          </a:prstGeom>
        </p:spPr>
        <p:txBody>
          <a:bodyPr anchor="ctr"/>
          <a:lstStyle>
            <a:lvl1pPr algn="r" fontAlgn="auto">
              <a:spcBef>
                <a:spcPts val="0"/>
              </a:spcBef>
              <a:spcAft>
                <a:spcPts val="0"/>
              </a:spcAft>
              <a:defRPr sz="1080">
                <a:ln>
                  <a:noFill/>
                </a:ln>
                <a:solidFill>
                  <a:schemeClr val="tx1">
                    <a:lumMod val="65000"/>
                    <a:lumOff val="35000"/>
                  </a:schemeClr>
                </a:solidFill>
                <a:latin typeface="Verdana" pitchFamily="34" charset="0"/>
              </a:defRPr>
            </a:lvl1pPr>
          </a:lstStyle>
          <a:p>
            <a:pPr defTabSz="1097280">
              <a:defRPr/>
            </a:pPr>
            <a:fld id="{272E9875-7AC1-4D20-9AF6-14956F389A6F}" type="slidenum">
              <a:rPr lang="es-ES" smtClean="0">
                <a:solidFill>
                  <a:prstClr val="black">
                    <a:lumMod val="65000"/>
                    <a:lumOff val="35000"/>
                  </a:prstClr>
                </a:solidFill>
              </a:rPr>
              <a:pPr defTabSz="1097280">
                <a:def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6844579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548640" y="329565"/>
            <a:ext cx="9875520" cy="1371600"/>
          </a:xfrm>
          <a:prstGeom prst="rect">
            <a:avLst/>
          </a:prstGeom>
        </p:spPr>
        <p:txBody>
          <a:bodyPr lIns="122875" tIns="122875" rIns="122875" bIns="12287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548640" y="1920240"/>
            <a:ext cx="9875520" cy="5961088"/>
          </a:xfrm>
          <a:prstGeom prst="rect">
            <a:avLst/>
          </a:prstGeom>
        </p:spPr>
        <p:txBody>
          <a:bodyPr lIns="122875" tIns="122875" rIns="122875" bIns="12287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0268150" y="7599760"/>
            <a:ext cx="658439" cy="629638"/>
          </a:xfrm>
          <a:prstGeom prst="rect">
            <a:avLst/>
          </a:prstGeom>
        </p:spPr>
        <p:txBody>
          <a:bodyPr lIns="122875" tIns="122875" rIns="122875" bIns="122875" anchor="ctr" anchorCtr="0">
            <a:noAutofit/>
          </a:bodyPr>
          <a:lstStyle>
            <a:lvl1pPr>
              <a:spcBef>
                <a:spcPts val="0"/>
              </a:spcBef>
              <a:buNone/>
              <a:defRPr/>
            </a:lvl1pPr>
          </a:lstStyle>
          <a:p>
            <a:fld id="{00000000-1234-1234-1234-123412341234}" type="slidenum">
              <a:rPr lang="en" smtClean="0"/>
              <a:pPr/>
              <a:t>‹Nº›</a:t>
            </a:fld>
            <a:endParaRPr lang="en" dirty="0"/>
          </a:p>
        </p:txBody>
      </p:sp>
    </p:spTree>
    <p:extLst>
      <p:ext uri="{BB962C8B-B14F-4D97-AF65-F5344CB8AC3E}">
        <p14:creationId xmlns:p14="http://schemas.microsoft.com/office/powerpoint/2010/main" val="299084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4" name="Rectangle 29"/>
          <p:cNvSpPr>
            <a:spLocks noChangeArrowheads="1"/>
          </p:cNvSpPr>
          <p:nvPr userDrawn="1"/>
        </p:nvSpPr>
        <p:spPr bwMode="auto">
          <a:xfrm>
            <a:off x="0" y="390526"/>
            <a:ext cx="342900" cy="613410"/>
          </a:xfrm>
          <a:prstGeom prst="rect">
            <a:avLst/>
          </a:prstGeom>
          <a:solidFill>
            <a:srgbClr val="DEA3E1"/>
          </a:solidFill>
          <a:ln w="9525">
            <a:noFill/>
            <a:miter lim="800000"/>
            <a:headEnd/>
            <a:tailEnd/>
          </a:ln>
          <a:effectLst/>
        </p:spPr>
        <p:txBody>
          <a:bodyPr wrap="none" anchor="ctr"/>
          <a:lstStyle/>
          <a:p>
            <a:pPr defTabSz="1097280">
              <a:defRPr/>
            </a:pPr>
            <a:endParaRPr lang="es-ES" sz="2160" dirty="0">
              <a:solidFill>
                <a:prstClr val="black"/>
              </a:solidFill>
              <a:latin typeface="Effra Light" panose="020B0403020203020204" pitchFamily="34" charset="0"/>
            </a:endParaRPr>
          </a:p>
        </p:txBody>
      </p:sp>
      <p:sp>
        <p:nvSpPr>
          <p:cNvPr id="10" name="1 Marcador de título"/>
          <p:cNvSpPr>
            <a:spLocks noGrp="1"/>
          </p:cNvSpPr>
          <p:nvPr>
            <p:ph type="title"/>
          </p:nvPr>
        </p:nvSpPr>
        <p:spPr>
          <a:xfrm>
            <a:off x="384480" y="393120"/>
            <a:ext cx="10208160" cy="613387"/>
          </a:xfrm>
          <a:prstGeom prst="rect">
            <a:avLst/>
          </a:prstGeom>
          <a:solidFill>
            <a:schemeClr val="tx1">
              <a:lumMod val="65000"/>
              <a:lumOff val="35000"/>
            </a:schemeClr>
          </a:solidFill>
        </p:spPr>
        <p:txBody>
          <a:bodyPr vert="horz" lIns="91440" tIns="45720" rIns="91440" bIns="45720" rtlCol="0" anchor="b" anchorCtr="0">
            <a:normAutofit/>
          </a:bodyPr>
          <a:lstStyle>
            <a:lvl1pPr algn="l">
              <a:defRPr sz="2400" b="0">
                <a:solidFill>
                  <a:schemeClr val="bg1"/>
                </a:solidFill>
                <a:latin typeface="Effra Light" panose="020B0403020203020204" pitchFamily="34" charset="0"/>
              </a:defRPr>
            </a:lvl1pPr>
          </a:lstStyle>
          <a:p>
            <a:r>
              <a:rPr lang="es-ES" dirty="0" smtClean="0"/>
              <a:t>Haga clic para modificar el estilo de título del patrón</a:t>
            </a:r>
            <a:endParaRPr lang="es-ES" dirty="0"/>
          </a:p>
        </p:txBody>
      </p:sp>
      <p:sp>
        <p:nvSpPr>
          <p:cNvPr id="9" name="17 Marcador de contenido"/>
          <p:cNvSpPr>
            <a:spLocks noGrp="1"/>
          </p:cNvSpPr>
          <p:nvPr>
            <p:ph sz="quarter" idx="12"/>
          </p:nvPr>
        </p:nvSpPr>
        <p:spPr>
          <a:xfrm>
            <a:off x="342900" y="1169735"/>
            <a:ext cx="9849360" cy="518897"/>
          </a:xfrm>
          <a:prstGeom prst="rect">
            <a:avLst/>
          </a:prstGeom>
          <a:noFill/>
          <a:ln>
            <a:noFill/>
          </a:ln>
        </p:spPr>
        <p:txBody>
          <a:bodyPr anchor="b"/>
          <a:lstStyle>
            <a:lvl1pPr marL="0" indent="0">
              <a:buNone/>
              <a:defRPr lang="es-ES" sz="2640" b="1" kern="1200" dirty="0" smtClean="0">
                <a:solidFill>
                  <a:srgbClr val="AF6AC2"/>
                </a:solidFill>
                <a:latin typeface="Effra Light" panose="020B0403020203020204" pitchFamily="34" charset="0"/>
                <a:ea typeface="+mj-ea"/>
                <a:cs typeface="+mj-cs"/>
              </a:defRPr>
            </a:lvl1pPr>
          </a:lstStyle>
          <a:p>
            <a:pPr marL="0" lvl="0">
              <a:spcBef>
                <a:spcPct val="0"/>
              </a:spcBef>
            </a:pPr>
            <a:endParaRPr lang="es-ES" dirty="0" smtClean="0"/>
          </a:p>
          <a:p>
            <a:pPr marL="0" lvl="0" algn="l" defTabSz="1097280" rtl="0" eaLnBrk="1" latinLnBrk="0" hangingPunct="1">
              <a:spcBef>
                <a:spcPct val="0"/>
              </a:spcBef>
            </a:pPr>
            <a:r>
              <a:rPr lang="es-ES" dirty="0" smtClean="0"/>
              <a:t>Subtítulos</a:t>
            </a:r>
          </a:p>
        </p:txBody>
      </p:sp>
      <p:sp>
        <p:nvSpPr>
          <p:cNvPr id="8" name="2 Marcador de contenido"/>
          <p:cNvSpPr>
            <a:spLocks noGrp="1"/>
          </p:cNvSpPr>
          <p:nvPr>
            <p:ph idx="1"/>
          </p:nvPr>
        </p:nvSpPr>
        <p:spPr>
          <a:xfrm>
            <a:off x="342900" y="1872423"/>
            <a:ext cx="10081260" cy="5478973"/>
          </a:xfrm>
          <a:prstGeom prst="rect">
            <a:avLst/>
          </a:prstGeom>
        </p:spPr>
        <p:txBody>
          <a:bodyPr/>
          <a:lstStyle>
            <a:lvl1pPr marL="411480" indent="-411480">
              <a:buClr>
                <a:srgbClr val="DEA3E1"/>
              </a:buClr>
              <a:buFont typeface="Arial" pitchFamily="34" charset="0"/>
              <a:buChar char="◘"/>
              <a:defRPr sz="2400">
                <a:solidFill>
                  <a:srgbClr val="595959"/>
                </a:solidFill>
                <a:latin typeface="Effra Light" panose="020B0403020203020204" pitchFamily="34" charset="0"/>
              </a:defRPr>
            </a:lvl1pPr>
            <a:lvl2pPr marL="754380" indent="-321946">
              <a:buClr>
                <a:srgbClr val="DEA3E1"/>
              </a:buClr>
              <a:buFont typeface="Arial" pitchFamily="34" charset="0"/>
              <a:buChar char="•"/>
              <a:defRPr sz="2400">
                <a:solidFill>
                  <a:srgbClr val="595959"/>
                </a:solidFill>
                <a:latin typeface="Effra Light" panose="020B0403020203020204" pitchFamily="34" charset="0"/>
              </a:defRPr>
            </a:lvl2pPr>
            <a:lvl3pPr marL="1076326" indent="-321946">
              <a:buClr>
                <a:srgbClr val="595959"/>
              </a:buClr>
              <a:buFont typeface="Symbol" pitchFamily="18" charset="2"/>
              <a:buChar char=""/>
              <a:defRPr sz="1920">
                <a:solidFill>
                  <a:srgbClr val="595959"/>
                </a:solidFill>
                <a:latin typeface="Effra Light" panose="020B0403020203020204" pitchFamily="34" charset="0"/>
              </a:defRPr>
            </a:lvl3pPr>
            <a:lvl4pPr>
              <a:defRPr sz="1680">
                <a:solidFill>
                  <a:srgbClr val="595959"/>
                </a:solidFill>
              </a:defRPr>
            </a:lvl4pPr>
            <a:lvl5pPr>
              <a:defRPr sz="1680">
                <a:solidFill>
                  <a:srgbClr val="595959"/>
                </a:solidFill>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p:txBody>
      </p:sp>
      <p:sp>
        <p:nvSpPr>
          <p:cNvPr id="12" name="4 Marcador de pie de página"/>
          <p:cNvSpPr>
            <a:spLocks noGrp="1"/>
          </p:cNvSpPr>
          <p:nvPr>
            <p:ph type="ftr" sz="quarter" idx="3"/>
          </p:nvPr>
        </p:nvSpPr>
        <p:spPr>
          <a:xfrm>
            <a:off x="252298" y="7627621"/>
            <a:ext cx="5868308" cy="438150"/>
          </a:xfrm>
          <a:prstGeom prst="rect">
            <a:avLst/>
          </a:prstGeom>
        </p:spPr>
        <p:txBody>
          <a:bodyPr vert="horz" lIns="91440" tIns="45720" rIns="91440" bIns="45720" rtlCol="0" anchor="ctr"/>
          <a:lstStyle>
            <a:lvl1pPr marL="0" marR="0" indent="0" algn="l" defTabSz="1097280" rtl="0" eaLnBrk="1" fontAlgn="base" latinLnBrk="0" hangingPunct="1">
              <a:lnSpc>
                <a:spcPct val="100000"/>
              </a:lnSpc>
              <a:spcBef>
                <a:spcPct val="0"/>
              </a:spcBef>
              <a:spcAft>
                <a:spcPct val="0"/>
              </a:spcAft>
              <a:buClrTx/>
              <a:buSzTx/>
              <a:buFontTx/>
              <a:buNone/>
              <a:tabLst/>
              <a:defRPr sz="1080">
                <a:solidFill>
                  <a:schemeClr val="bg1">
                    <a:lumMod val="50000"/>
                  </a:schemeClr>
                </a:solidFill>
                <a:latin typeface="Verdana" pitchFamily="34" charset="0"/>
                <a:ea typeface="Verdana" pitchFamily="34" charset="0"/>
                <a:cs typeface="Verdana" pitchFamily="34" charset="0"/>
              </a:defRPr>
            </a:lvl1pPr>
          </a:lstStyle>
          <a:p>
            <a:pPr>
              <a:defRPr/>
            </a:pPr>
            <a:r>
              <a:rPr lang="en-US" smtClean="0">
                <a:solidFill>
                  <a:prstClr val="white">
                    <a:lumMod val="50000"/>
                  </a:prstClr>
                </a:solidFill>
              </a:rPr>
              <a:t>ACTIVAGE IoT Week |  06-09 JUNE  2017  |  </a:t>
            </a:r>
            <a:endParaRPr lang="es-ES" dirty="0" smtClean="0">
              <a:solidFill>
                <a:prstClr val="white">
                  <a:lumMod val="50000"/>
                </a:prstClr>
              </a:solidFill>
            </a:endParaRPr>
          </a:p>
        </p:txBody>
      </p:sp>
      <p:sp>
        <p:nvSpPr>
          <p:cNvPr id="11" name="3 Marcador de número de diapositiva"/>
          <p:cNvSpPr>
            <a:spLocks noGrp="1"/>
          </p:cNvSpPr>
          <p:nvPr>
            <p:ph type="sldNum" sz="quarter" idx="10"/>
          </p:nvPr>
        </p:nvSpPr>
        <p:spPr>
          <a:xfrm>
            <a:off x="8038331" y="7645097"/>
            <a:ext cx="2560320" cy="408335"/>
          </a:xfrm>
          <a:prstGeom prst="rect">
            <a:avLst/>
          </a:prstGeom>
        </p:spPr>
        <p:txBody>
          <a:bodyPr anchor="ctr"/>
          <a:lstStyle>
            <a:lvl1pPr algn="r" fontAlgn="auto">
              <a:spcBef>
                <a:spcPts val="0"/>
              </a:spcBef>
              <a:spcAft>
                <a:spcPts val="0"/>
              </a:spcAft>
              <a:defRPr sz="1080">
                <a:ln>
                  <a:noFill/>
                </a:ln>
                <a:solidFill>
                  <a:schemeClr val="tx1">
                    <a:lumMod val="65000"/>
                    <a:lumOff val="35000"/>
                  </a:schemeClr>
                </a:solidFill>
                <a:latin typeface="Verdana" pitchFamily="34" charset="0"/>
              </a:defRPr>
            </a:lvl1pPr>
          </a:lstStyle>
          <a:p>
            <a:pPr defTabSz="1097280">
              <a:defRPr/>
            </a:pPr>
            <a:fld id="{272E9875-7AC1-4D20-9AF6-14956F389A6F}" type="slidenum">
              <a:rPr lang="es-ES" smtClean="0">
                <a:solidFill>
                  <a:prstClr val="black">
                    <a:lumMod val="65000"/>
                    <a:lumOff val="35000"/>
                  </a:prstClr>
                </a:solidFill>
              </a:rPr>
              <a:pPr defTabSz="1097280">
                <a:def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219932917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 name="Rectangle 29"/>
          <p:cNvSpPr>
            <a:spLocks noChangeArrowheads="1"/>
          </p:cNvSpPr>
          <p:nvPr userDrawn="1"/>
        </p:nvSpPr>
        <p:spPr bwMode="auto">
          <a:xfrm>
            <a:off x="0" y="390526"/>
            <a:ext cx="342900" cy="613410"/>
          </a:xfrm>
          <a:prstGeom prst="rect">
            <a:avLst/>
          </a:prstGeom>
          <a:solidFill>
            <a:srgbClr val="DEA3E1"/>
          </a:solidFill>
          <a:ln w="9525">
            <a:noFill/>
            <a:miter lim="800000"/>
            <a:headEnd/>
            <a:tailEnd/>
          </a:ln>
          <a:effectLst/>
        </p:spPr>
        <p:txBody>
          <a:bodyPr wrap="none" anchor="ctr"/>
          <a:lstStyle/>
          <a:p>
            <a:pPr defTabSz="1097280">
              <a:defRPr/>
            </a:pPr>
            <a:endParaRPr lang="es-ES" sz="2160" dirty="0">
              <a:solidFill>
                <a:prstClr val="black"/>
              </a:solidFill>
              <a:latin typeface="Effra Light" panose="020B0403020203020204" pitchFamily="34" charset="0"/>
            </a:endParaRPr>
          </a:p>
        </p:txBody>
      </p:sp>
      <p:sp>
        <p:nvSpPr>
          <p:cNvPr id="10" name="1 Marcador de título"/>
          <p:cNvSpPr>
            <a:spLocks noGrp="1"/>
          </p:cNvSpPr>
          <p:nvPr>
            <p:ph type="title"/>
          </p:nvPr>
        </p:nvSpPr>
        <p:spPr>
          <a:xfrm>
            <a:off x="384480" y="393120"/>
            <a:ext cx="10208160" cy="613387"/>
          </a:xfrm>
          <a:prstGeom prst="rect">
            <a:avLst/>
          </a:prstGeom>
          <a:solidFill>
            <a:schemeClr val="tx1">
              <a:lumMod val="65000"/>
              <a:lumOff val="35000"/>
            </a:schemeClr>
          </a:solidFill>
        </p:spPr>
        <p:txBody>
          <a:bodyPr vert="horz" lIns="91440" tIns="45720" rIns="91440" bIns="45720" rtlCol="0" anchor="b" anchorCtr="0">
            <a:normAutofit/>
          </a:bodyPr>
          <a:lstStyle>
            <a:lvl1pPr algn="l">
              <a:defRPr sz="2400" b="0">
                <a:solidFill>
                  <a:schemeClr val="bg1"/>
                </a:solidFill>
                <a:latin typeface="Effra Light" panose="020B0403020203020204" pitchFamily="34" charset="0"/>
              </a:defRPr>
            </a:lvl1pPr>
          </a:lstStyle>
          <a:p>
            <a:r>
              <a:rPr lang="es-ES" dirty="0" smtClean="0"/>
              <a:t>Haga clic para modificar el estilo de título del patrón</a:t>
            </a:r>
            <a:endParaRPr lang="es-ES" dirty="0"/>
          </a:p>
        </p:txBody>
      </p:sp>
      <p:sp>
        <p:nvSpPr>
          <p:cNvPr id="8" name="2 Marcador de contenido"/>
          <p:cNvSpPr>
            <a:spLocks noGrp="1"/>
          </p:cNvSpPr>
          <p:nvPr>
            <p:ph idx="1"/>
          </p:nvPr>
        </p:nvSpPr>
        <p:spPr>
          <a:xfrm>
            <a:off x="342900" y="1389219"/>
            <a:ext cx="10081260" cy="5962178"/>
          </a:xfrm>
          <a:prstGeom prst="rect">
            <a:avLst/>
          </a:prstGeom>
        </p:spPr>
        <p:txBody>
          <a:bodyPr/>
          <a:lstStyle>
            <a:lvl1pPr marL="411480" indent="-411480">
              <a:buClr>
                <a:srgbClr val="DEA3E1"/>
              </a:buClr>
              <a:buFont typeface="Arial" pitchFamily="34" charset="0"/>
              <a:buChar char="◘"/>
              <a:defRPr sz="2400">
                <a:solidFill>
                  <a:srgbClr val="595959"/>
                </a:solidFill>
                <a:latin typeface="Effra Light" panose="020B0403020203020204" pitchFamily="34" charset="0"/>
              </a:defRPr>
            </a:lvl1pPr>
            <a:lvl2pPr marL="754380" indent="-321946">
              <a:buClr>
                <a:srgbClr val="DEA3E1"/>
              </a:buClr>
              <a:buFont typeface="Arial" pitchFamily="34" charset="0"/>
              <a:buChar char="•"/>
              <a:defRPr sz="2400">
                <a:solidFill>
                  <a:srgbClr val="595959"/>
                </a:solidFill>
                <a:latin typeface="Effra Light" panose="020B0403020203020204" pitchFamily="34" charset="0"/>
              </a:defRPr>
            </a:lvl2pPr>
            <a:lvl3pPr marL="1076326" indent="-321946">
              <a:buClr>
                <a:srgbClr val="595959"/>
              </a:buClr>
              <a:buFont typeface="Symbol" pitchFamily="18" charset="2"/>
              <a:buChar char=""/>
              <a:defRPr sz="1920">
                <a:solidFill>
                  <a:srgbClr val="595959"/>
                </a:solidFill>
                <a:latin typeface="Effra Light" panose="020B0403020203020204" pitchFamily="34" charset="0"/>
              </a:defRPr>
            </a:lvl3pPr>
            <a:lvl4pPr>
              <a:defRPr sz="1680">
                <a:solidFill>
                  <a:srgbClr val="595959"/>
                </a:solidFill>
              </a:defRPr>
            </a:lvl4pPr>
            <a:lvl5pPr>
              <a:defRPr sz="1680">
                <a:solidFill>
                  <a:srgbClr val="595959"/>
                </a:solidFill>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p:txBody>
      </p:sp>
      <p:sp>
        <p:nvSpPr>
          <p:cNvPr id="11" name="4 Marcador de pie de página"/>
          <p:cNvSpPr>
            <a:spLocks noGrp="1"/>
          </p:cNvSpPr>
          <p:nvPr>
            <p:ph type="ftr" sz="quarter" idx="3"/>
          </p:nvPr>
        </p:nvSpPr>
        <p:spPr>
          <a:xfrm>
            <a:off x="252298" y="7627621"/>
            <a:ext cx="5868308" cy="438150"/>
          </a:xfrm>
          <a:prstGeom prst="rect">
            <a:avLst/>
          </a:prstGeom>
        </p:spPr>
        <p:txBody>
          <a:bodyPr vert="horz" lIns="91440" tIns="45720" rIns="91440" bIns="45720" rtlCol="0" anchor="ctr"/>
          <a:lstStyle>
            <a:lvl1pPr marL="0" marR="0" indent="0" algn="l" defTabSz="1097280" rtl="0" eaLnBrk="1" fontAlgn="base" latinLnBrk="0" hangingPunct="1">
              <a:lnSpc>
                <a:spcPct val="100000"/>
              </a:lnSpc>
              <a:spcBef>
                <a:spcPct val="0"/>
              </a:spcBef>
              <a:spcAft>
                <a:spcPct val="0"/>
              </a:spcAft>
              <a:buClrTx/>
              <a:buSzTx/>
              <a:buFontTx/>
              <a:buNone/>
              <a:tabLst/>
              <a:defRPr sz="1080">
                <a:solidFill>
                  <a:schemeClr val="bg1">
                    <a:lumMod val="50000"/>
                  </a:schemeClr>
                </a:solidFill>
                <a:latin typeface="Verdana" pitchFamily="34" charset="0"/>
                <a:ea typeface="Verdana" pitchFamily="34" charset="0"/>
                <a:cs typeface="Verdana" pitchFamily="34" charset="0"/>
              </a:defRPr>
            </a:lvl1pPr>
          </a:lstStyle>
          <a:p>
            <a:pPr>
              <a:defRPr/>
            </a:pPr>
            <a:r>
              <a:rPr lang="en-US" smtClean="0">
                <a:solidFill>
                  <a:prstClr val="white">
                    <a:lumMod val="50000"/>
                  </a:prstClr>
                </a:solidFill>
              </a:rPr>
              <a:t>ACTIVAGE IoT Week |  06-09 JUNE  2017  |  </a:t>
            </a:r>
            <a:endParaRPr lang="es-ES" dirty="0" smtClean="0">
              <a:solidFill>
                <a:prstClr val="white">
                  <a:lumMod val="50000"/>
                </a:prstClr>
              </a:solidFill>
            </a:endParaRPr>
          </a:p>
        </p:txBody>
      </p:sp>
      <p:sp>
        <p:nvSpPr>
          <p:cNvPr id="13" name="3 Marcador de número de diapositiva"/>
          <p:cNvSpPr>
            <a:spLocks noGrp="1"/>
          </p:cNvSpPr>
          <p:nvPr>
            <p:ph type="sldNum" sz="quarter" idx="10"/>
          </p:nvPr>
        </p:nvSpPr>
        <p:spPr>
          <a:xfrm>
            <a:off x="8038331" y="7645097"/>
            <a:ext cx="2560320" cy="408335"/>
          </a:xfrm>
          <a:prstGeom prst="rect">
            <a:avLst/>
          </a:prstGeom>
        </p:spPr>
        <p:txBody>
          <a:bodyPr anchor="ctr"/>
          <a:lstStyle>
            <a:lvl1pPr algn="r" fontAlgn="auto">
              <a:spcBef>
                <a:spcPts val="0"/>
              </a:spcBef>
              <a:spcAft>
                <a:spcPts val="0"/>
              </a:spcAft>
              <a:defRPr sz="1080">
                <a:ln>
                  <a:noFill/>
                </a:ln>
                <a:solidFill>
                  <a:schemeClr val="tx1">
                    <a:lumMod val="65000"/>
                    <a:lumOff val="35000"/>
                  </a:schemeClr>
                </a:solidFill>
                <a:latin typeface="Verdana" pitchFamily="34" charset="0"/>
              </a:defRPr>
            </a:lvl1pPr>
          </a:lstStyle>
          <a:p>
            <a:pPr defTabSz="1097280">
              <a:defRPr/>
            </a:pPr>
            <a:fld id="{272E9875-7AC1-4D20-9AF6-14956F389A6F}" type="slidenum">
              <a:rPr lang="es-ES" smtClean="0">
                <a:solidFill>
                  <a:prstClr val="black">
                    <a:lumMod val="65000"/>
                    <a:lumOff val="35000"/>
                  </a:prstClr>
                </a:solidFill>
              </a:rPr>
              <a:pPr defTabSz="1097280">
                <a:def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150014318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Just Title">
    <p:spTree>
      <p:nvGrpSpPr>
        <p:cNvPr id="1" name=""/>
        <p:cNvGrpSpPr/>
        <p:nvPr/>
      </p:nvGrpSpPr>
      <p:grpSpPr>
        <a:xfrm>
          <a:off x="0" y="0"/>
          <a:ext cx="0" cy="0"/>
          <a:chOff x="0" y="0"/>
          <a:chExt cx="0" cy="0"/>
        </a:xfrm>
      </p:grpSpPr>
      <p:sp>
        <p:nvSpPr>
          <p:cNvPr id="4" name="Rectangle 29"/>
          <p:cNvSpPr>
            <a:spLocks noChangeArrowheads="1"/>
          </p:cNvSpPr>
          <p:nvPr userDrawn="1"/>
        </p:nvSpPr>
        <p:spPr bwMode="auto">
          <a:xfrm>
            <a:off x="0" y="390526"/>
            <a:ext cx="342900" cy="613410"/>
          </a:xfrm>
          <a:prstGeom prst="rect">
            <a:avLst/>
          </a:prstGeom>
          <a:solidFill>
            <a:srgbClr val="DEA3E1"/>
          </a:solidFill>
          <a:ln w="9525">
            <a:noFill/>
            <a:miter lim="800000"/>
            <a:headEnd/>
            <a:tailEnd/>
          </a:ln>
          <a:effectLst/>
        </p:spPr>
        <p:txBody>
          <a:bodyPr wrap="none" anchor="ctr"/>
          <a:lstStyle/>
          <a:p>
            <a:pPr defTabSz="1097280">
              <a:defRPr/>
            </a:pPr>
            <a:endParaRPr lang="es-ES" sz="2160" dirty="0">
              <a:solidFill>
                <a:prstClr val="black"/>
              </a:solidFill>
              <a:latin typeface="Effra Light" panose="020B0403020203020204" pitchFamily="34" charset="0"/>
            </a:endParaRPr>
          </a:p>
        </p:txBody>
      </p:sp>
      <p:sp>
        <p:nvSpPr>
          <p:cNvPr id="10" name="1 Marcador de título"/>
          <p:cNvSpPr>
            <a:spLocks noGrp="1"/>
          </p:cNvSpPr>
          <p:nvPr>
            <p:ph type="title"/>
          </p:nvPr>
        </p:nvSpPr>
        <p:spPr>
          <a:xfrm>
            <a:off x="384480" y="393120"/>
            <a:ext cx="10208160" cy="613387"/>
          </a:xfrm>
          <a:prstGeom prst="rect">
            <a:avLst/>
          </a:prstGeom>
          <a:solidFill>
            <a:schemeClr val="tx1">
              <a:lumMod val="65000"/>
              <a:lumOff val="35000"/>
            </a:schemeClr>
          </a:solidFill>
        </p:spPr>
        <p:txBody>
          <a:bodyPr vert="horz" lIns="91440" tIns="45720" rIns="91440" bIns="45720" rtlCol="0" anchor="b" anchorCtr="0">
            <a:normAutofit/>
          </a:bodyPr>
          <a:lstStyle>
            <a:lvl1pPr algn="l">
              <a:defRPr sz="2400" b="0">
                <a:solidFill>
                  <a:schemeClr val="bg1"/>
                </a:solidFill>
                <a:latin typeface="Effra Light" panose="020B0403020203020204" pitchFamily="34" charset="0"/>
              </a:defRPr>
            </a:lvl1pPr>
          </a:lstStyle>
          <a:p>
            <a:r>
              <a:rPr lang="es-ES" dirty="0" smtClean="0"/>
              <a:t>Haga clic para modificar el estilo de título del patrón</a:t>
            </a:r>
            <a:endParaRPr lang="es-ES" dirty="0"/>
          </a:p>
        </p:txBody>
      </p:sp>
      <p:sp>
        <p:nvSpPr>
          <p:cNvPr id="12" name="4 Marcador de pie de página"/>
          <p:cNvSpPr>
            <a:spLocks noGrp="1"/>
          </p:cNvSpPr>
          <p:nvPr>
            <p:ph type="ftr" sz="quarter" idx="3"/>
          </p:nvPr>
        </p:nvSpPr>
        <p:spPr>
          <a:xfrm>
            <a:off x="252298" y="7627621"/>
            <a:ext cx="5868308" cy="438150"/>
          </a:xfrm>
          <a:prstGeom prst="rect">
            <a:avLst/>
          </a:prstGeom>
        </p:spPr>
        <p:txBody>
          <a:bodyPr vert="horz" lIns="91440" tIns="45720" rIns="91440" bIns="45720" rtlCol="0" anchor="ctr"/>
          <a:lstStyle>
            <a:lvl1pPr marL="0" marR="0" indent="0" algn="l" defTabSz="1097280" rtl="0" eaLnBrk="1" fontAlgn="base" latinLnBrk="0" hangingPunct="1">
              <a:lnSpc>
                <a:spcPct val="100000"/>
              </a:lnSpc>
              <a:spcBef>
                <a:spcPct val="0"/>
              </a:spcBef>
              <a:spcAft>
                <a:spcPct val="0"/>
              </a:spcAft>
              <a:buClrTx/>
              <a:buSzTx/>
              <a:buFontTx/>
              <a:buNone/>
              <a:tabLst/>
              <a:defRPr sz="1080">
                <a:solidFill>
                  <a:schemeClr val="bg1">
                    <a:lumMod val="50000"/>
                  </a:schemeClr>
                </a:solidFill>
                <a:latin typeface="Verdana" pitchFamily="34" charset="0"/>
                <a:ea typeface="Verdana" pitchFamily="34" charset="0"/>
                <a:cs typeface="Verdana" pitchFamily="34" charset="0"/>
              </a:defRPr>
            </a:lvl1pPr>
          </a:lstStyle>
          <a:p>
            <a:pPr>
              <a:defRPr/>
            </a:pPr>
            <a:r>
              <a:rPr lang="en-US" smtClean="0">
                <a:solidFill>
                  <a:prstClr val="white">
                    <a:lumMod val="50000"/>
                  </a:prstClr>
                </a:solidFill>
              </a:rPr>
              <a:t>ACTIVAGE IoT Week |  06-09 JUNE  2017  |  </a:t>
            </a:r>
            <a:endParaRPr lang="es-ES" dirty="0" smtClean="0">
              <a:solidFill>
                <a:prstClr val="white">
                  <a:lumMod val="50000"/>
                </a:prstClr>
              </a:solidFill>
            </a:endParaRPr>
          </a:p>
        </p:txBody>
      </p:sp>
      <p:sp>
        <p:nvSpPr>
          <p:cNvPr id="11" name="3 Marcador de número de diapositiva"/>
          <p:cNvSpPr>
            <a:spLocks noGrp="1"/>
          </p:cNvSpPr>
          <p:nvPr>
            <p:ph type="sldNum" sz="quarter" idx="10"/>
          </p:nvPr>
        </p:nvSpPr>
        <p:spPr>
          <a:xfrm>
            <a:off x="8038331" y="7645097"/>
            <a:ext cx="2560320" cy="408335"/>
          </a:xfrm>
          <a:prstGeom prst="rect">
            <a:avLst/>
          </a:prstGeom>
        </p:spPr>
        <p:txBody>
          <a:bodyPr anchor="ctr"/>
          <a:lstStyle>
            <a:lvl1pPr algn="r" fontAlgn="auto">
              <a:spcBef>
                <a:spcPts val="0"/>
              </a:spcBef>
              <a:spcAft>
                <a:spcPts val="0"/>
              </a:spcAft>
              <a:defRPr sz="1080">
                <a:ln>
                  <a:noFill/>
                </a:ln>
                <a:solidFill>
                  <a:schemeClr val="tx1">
                    <a:lumMod val="65000"/>
                    <a:lumOff val="35000"/>
                  </a:schemeClr>
                </a:solidFill>
                <a:latin typeface="Verdana" pitchFamily="34" charset="0"/>
              </a:defRPr>
            </a:lvl1pPr>
          </a:lstStyle>
          <a:p>
            <a:pPr defTabSz="1097280">
              <a:defRPr/>
            </a:pPr>
            <a:fld id="{272E9875-7AC1-4D20-9AF6-14956F389A6F}" type="slidenum">
              <a:rPr lang="es-ES" smtClean="0">
                <a:solidFill>
                  <a:prstClr val="black">
                    <a:lumMod val="65000"/>
                    <a:lumOff val="35000"/>
                  </a:prstClr>
                </a:solidFill>
              </a:rPr>
              <a:pPr defTabSz="1097280">
                <a:defRPr/>
              </a:pPr>
              <a:t>‹Nº›</a:t>
            </a:fld>
            <a:endParaRPr lang="es-ES">
              <a:solidFill>
                <a:prstClr val="black">
                  <a:lumMod val="65000"/>
                  <a:lumOff val="35000"/>
                </a:prstClr>
              </a:solidFill>
            </a:endParaRPr>
          </a:p>
        </p:txBody>
      </p:sp>
    </p:spTree>
    <p:extLst>
      <p:ext uri="{BB962C8B-B14F-4D97-AF65-F5344CB8AC3E}">
        <p14:creationId xmlns:p14="http://schemas.microsoft.com/office/powerpoint/2010/main" val="11395373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rgbClr val="009ED0"/>
        </a:solid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705492" y="6891407"/>
            <a:ext cx="4639018" cy="714608"/>
          </a:xfrm>
          <a:prstGeom prst="rect">
            <a:avLst/>
          </a:prstGeom>
        </p:spPr>
        <p:txBody>
          <a:bodyPr lIns="0" tIns="0" rIns="0" bIns="0">
            <a:noAutofit/>
          </a:bodyPr>
          <a:lstStyle>
            <a:lvl1pPr>
              <a:lnSpc>
                <a:spcPts val="2700"/>
              </a:lnSpc>
              <a:defRPr sz="3200" b="0" i="0" cap="none">
                <a:solidFill>
                  <a:schemeClr val="tx1"/>
                </a:solidFill>
                <a:latin typeface="Simplifica" panose="02000000000000000000" pitchFamily="2" charset="0"/>
                <a:cs typeface="Simplifica" panose="02000000000000000000" pitchFamily="2" charset="0"/>
              </a:defRPr>
            </a:lvl1pPr>
            <a:lvl2pPr>
              <a:lnSpc>
                <a:spcPts val="2700"/>
              </a:lnSpc>
              <a:defRPr sz="3200" b="0" cap="none">
                <a:solidFill>
                  <a:schemeClr val="tx1"/>
                </a:solidFill>
                <a:latin typeface="Simplifica" panose="02000000000000000000" pitchFamily="2" charset="0"/>
              </a:defRPr>
            </a:lvl2pPr>
            <a:lvl3pPr>
              <a:lnSpc>
                <a:spcPts val="2700"/>
              </a:lnSpc>
              <a:defRPr sz="3200" b="0" cap="none">
                <a:solidFill>
                  <a:schemeClr val="tx2"/>
                </a:solidFill>
                <a:latin typeface="Simplifica" panose="02000000000000000000" pitchFamily="2" charset="0"/>
              </a:defRPr>
            </a:lvl3pPr>
            <a:lvl4pPr>
              <a:lnSpc>
                <a:spcPts val="2700"/>
              </a:lnSpc>
              <a:defRPr sz="3200" cap="none">
                <a:solidFill>
                  <a:schemeClr val="tx2"/>
                </a:solidFill>
                <a:latin typeface="Simplifica" panose="02000000000000000000" pitchFamily="2" charset="0"/>
              </a:defRPr>
            </a:lvl4pPr>
            <a:lvl5pPr>
              <a:lnSpc>
                <a:spcPts val="2700"/>
              </a:lnSpc>
              <a:defRPr sz="3200" cap="none">
                <a:solidFill>
                  <a:schemeClr val="tx2"/>
                </a:solidFill>
                <a:latin typeface="Simplifica" panose="02000000000000000000" pitchFamily="2" charset="0"/>
              </a:defRPr>
            </a:lvl5pPr>
          </a:lstStyle>
          <a:p>
            <a:pPr lvl="0"/>
            <a:r>
              <a:rPr lang="en-US" dirty="0" smtClean="0"/>
              <a:t>click to edit master text styles</a:t>
            </a:r>
          </a:p>
        </p:txBody>
      </p:sp>
      <p:sp>
        <p:nvSpPr>
          <p:cNvPr id="5" name="Text Placeholder 4"/>
          <p:cNvSpPr>
            <a:spLocks noGrp="1"/>
          </p:cNvSpPr>
          <p:nvPr>
            <p:ph type="body" sz="quarter" idx="14" hasCustomPrompt="1"/>
          </p:nvPr>
        </p:nvSpPr>
        <p:spPr>
          <a:xfrm>
            <a:off x="705492" y="2508508"/>
            <a:ext cx="4607487" cy="1417106"/>
          </a:xfrm>
          <a:prstGeom prst="rect">
            <a:avLst/>
          </a:prstGeom>
        </p:spPr>
        <p:txBody>
          <a:bodyPr lIns="0" tIns="0" rIns="0" bIns="0">
            <a:noAutofit/>
          </a:bodyPr>
          <a:lstStyle>
            <a:lvl1pPr algn="l" defTabSz="548457" rtl="0" eaLnBrk="1" latinLnBrk="0" hangingPunct="1">
              <a:lnSpc>
                <a:spcPts val="5000"/>
              </a:lnSpc>
              <a:spcBef>
                <a:spcPct val="0"/>
              </a:spcBef>
              <a:buNone/>
              <a:defRPr lang="en-US" sz="5400" b="1" i="0" kern="1200" cap="all" spc="100" baseline="0" dirty="0" smtClean="0">
                <a:solidFill>
                  <a:srgbClr val="0E2044"/>
                </a:solidFill>
                <a:latin typeface="Simplifica" panose="02000000000000000000" pitchFamily="2" charset="0"/>
                <a:ea typeface="+mj-ea"/>
                <a:cs typeface="+mj-cs"/>
              </a:defRPr>
            </a:lvl1pPr>
            <a:lvl2pPr algn="l" defTabSz="548457" rtl="0" eaLnBrk="1" latinLnBrk="0" hangingPunct="1">
              <a:lnSpc>
                <a:spcPts val="5000"/>
              </a:lnSpc>
              <a:spcBef>
                <a:spcPct val="0"/>
              </a:spcBef>
              <a:buNone/>
              <a:defRPr lang="en-US" sz="5400" b="1" i="0" kern="1200" cap="all" spc="100" baseline="0" dirty="0" smtClean="0">
                <a:solidFill>
                  <a:srgbClr val="0E2044"/>
                </a:solidFill>
                <a:latin typeface="Simplifica" panose="02000000000000000000" pitchFamily="2" charset="0"/>
                <a:ea typeface="+mj-ea"/>
                <a:cs typeface="+mj-cs"/>
              </a:defRPr>
            </a:lvl2pPr>
            <a:lvl3pPr>
              <a:lnSpc>
                <a:spcPts val="2700"/>
              </a:lnSpc>
              <a:defRPr sz="3200" b="0" cap="none">
                <a:solidFill>
                  <a:schemeClr val="tx2"/>
                </a:solidFill>
                <a:latin typeface="Simplifica" panose="02000000000000000000" pitchFamily="2" charset="0"/>
              </a:defRPr>
            </a:lvl3pPr>
            <a:lvl4pPr>
              <a:lnSpc>
                <a:spcPts val="2700"/>
              </a:lnSpc>
              <a:defRPr sz="3200" cap="none">
                <a:solidFill>
                  <a:schemeClr val="tx2"/>
                </a:solidFill>
                <a:latin typeface="Simplifica" panose="02000000000000000000" pitchFamily="2" charset="0"/>
              </a:defRPr>
            </a:lvl4pPr>
            <a:lvl5pPr>
              <a:lnSpc>
                <a:spcPts val="2700"/>
              </a:lnSpc>
              <a:defRPr sz="3200" cap="none">
                <a:solidFill>
                  <a:schemeClr val="tx2"/>
                </a:solidFill>
                <a:latin typeface="Simplifica" panose="02000000000000000000" pitchFamily="2" charset="0"/>
              </a:defRPr>
            </a:lvl5pPr>
          </a:lstStyle>
          <a:p>
            <a:pPr lvl="0"/>
            <a:r>
              <a:rPr lang="en-US" dirty="0" smtClean="0"/>
              <a:t>CLICK TO EDIT MASTER TEXT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0279" y="1358484"/>
            <a:ext cx="5720257" cy="5562586"/>
          </a:xfrm>
          <a:prstGeom prst="rect">
            <a:avLst/>
          </a:prstGeom>
        </p:spPr>
      </p:pic>
    </p:spTree>
    <p:extLst>
      <p:ext uri="{BB962C8B-B14F-4D97-AF65-F5344CB8AC3E}">
        <p14:creationId xmlns:p14="http://schemas.microsoft.com/office/powerpoint/2010/main" val="171498958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2" name="4 Marcador de pie de página"/>
          <p:cNvSpPr>
            <a:spLocks noGrp="1"/>
          </p:cNvSpPr>
          <p:nvPr>
            <p:ph type="ftr" sz="quarter" idx="3"/>
          </p:nvPr>
        </p:nvSpPr>
        <p:spPr>
          <a:xfrm>
            <a:off x="252298" y="7627621"/>
            <a:ext cx="5868308" cy="438150"/>
          </a:xfrm>
          <a:prstGeom prst="rect">
            <a:avLst/>
          </a:prstGeom>
        </p:spPr>
        <p:txBody>
          <a:bodyPr vert="horz" lIns="91440" tIns="45720" rIns="91440" bIns="45720" rtlCol="0" anchor="ctr"/>
          <a:lstStyle>
            <a:lvl1pPr algn="l">
              <a:defRPr sz="1080">
                <a:solidFill>
                  <a:schemeClr val="bg1"/>
                </a:solidFill>
                <a:latin typeface="Verdana" pitchFamily="34" charset="0"/>
                <a:ea typeface="Verdana" pitchFamily="34" charset="0"/>
                <a:cs typeface="Verdana" pitchFamily="34" charset="0"/>
              </a:defRPr>
            </a:lvl1pPr>
          </a:lstStyle>
          <a:p>
            <a:pPr defTabSz="1097280" fontAlgn="base">
              <a:spcBef>
                <a:spcPct val="0"/>
              </a:spcBef>
              <a:spcAft>
                <a:spcPct val="0"/>
              </a:spcAft>
            </a:pPr>
            <a:r>
              <a:rPr lang="en-US" smtClean="0">
                <a:solidFill>
                  <a:prstClr val="white"/>
                </a:solidFill>
              </a:rPr>
              <a:t>ACTIVAGE IoT Week |  06-09 JUNE  2017  |  </a:t>
            </a:r>
            <a:endParaRPr lang="es-ES" dirty="0">
              <a:solidFill>
                <a:prstClr val="white"/>
              </a:solidFill>
            </a:endParaRPr>
          </a:p>
        </p:txBody>
      </p:sp>
      <p:sp>
        <p:nvSpPr>
          <p:cNvPr id="3" name="3 Marcador de número de diapositiva"/>
          <p:cNvSpPr>
            <a:spLocks noGrp="1"/>
          </p:cNvSpPr>
          <p:nvPr>
            <p:ph type="sldNum" sz="quarter" idx="10"/>
          </p:nvPr>
        </p:nvSpPr>
        <p:spPr>
          <a:xfrm>
            <a:off x="8038331" y="7645097"/>
            <a:ext cx="2560320" cy="408335"/>
          </a:xfrm>
          <a:prstGeom prst="rect">
            <a:avLst/>
          </a:prstGeom>
        </p:spPr>
        <p:txBody>
          <a:bodyPr anchor="ctr"/>
          <a:lstStyle>
            <a:lvl1pPr algn="r" fontAlgn="auto">
              <a:spcBef>
                <a:spcPts val="0"/>
              </a:spcBef>
              <a:spcAft>
                <a:spcPts val="0"/>
              </a:spcAft>
              <a:defRPr sz="1080">
                <a:ln>
                  <a:noFill/>
                </a:ln>
                <a:solidFill>
                  <a:schemeClr val="bg1"/>
                </a:solidFill>
                <a:latin typeface="Verdana" pitchFamily="34" charset="0"/>
              </a:defRPr>
            </a:lvl1pPr>
          </a:lstStyle>
          <a:p>
            <a:pPr defTabSz="1097280">
              <a:defRPr/>
            </a:pPr>
            <a:fld id="{272E9875-7AC1-4D20-9AF6-14956F389A6F}" type="slidenum">
              <a:rPr lang="es-ES" smtClean="0">
                <a:solidFill>
                  <a:prstClr val="white"/>
                </a:solidFill>
              </a:rPr>
              <a:pPr defTabSz="1097280">
                <a:defRPr/>
              </a:pPr>
              <a:t>‹Nº›</a:t>
            </a:fld>
            <a:endParaRPr lang="es-ES">
              <a:solidFill>
                <a:prstClr val="white"/>
              </a:solidFill>
            </a:endParaRPr>
          </a:p>
        </p:txBody>
      </p:sp>
    </p:spTree>
    <p:extLst>
      <p:ext uri="{BB962C8B-B14F-4D97-AF65-F5344CB8AC3E}">
        <p14:creationId xmlns:p14="http://schemas.microsoft.com/office/powerpoint/2010/main" val="268140994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6" name="Title 5"/>
          <p:cNvSpPr>
            <a:spLocks noGrp="1"/>
          </p:cNvSpPr>
          <p:nvPr>
            <p:ph type="title"/>
          </p:nvPr>
        </p:nvSpPr>
        <p:spPr>
          <a:xfrm>
            <a:off x="454025" y="448055"/>
            <a:ext cx="10058399" cy="320040"/>
          </a:xfrm>
          <a:prstGeom prst="rect">
            <a:avLst/>
          </a:prstGeom>
        </p:spPr>
        <p:txBody>
          <a:bodyPr>
            <a:noAutofit/>
          </a:bodyPr>
          <a:lstStyle/>
          <a:p>
            <a:r>
              <a:rPr lang="en-US" dirty="0" smtClean="0"/>
              <a:t>Click to edit Master title style</a:t>
            </a:r>
            <a:endParaRPr lang="en-US" dirty="0"/>
          </a:p>
        </p:txBody>
      </p:sp>
      <p:sp>
        <p:nvSpPr>
          <p:cNvPr id="4" name="Text Placeholder 3"/>
          <p:cNvSpPr>
            <a:spLocks noGrp="1"/>
          </p:cNvSpPr>
          <p:nvPr>
            <p:ph type="body" sz="quarter" idx="12"/>
          </p:nvPr>
        </p:nvSpPr>
        <p:spPr>
          <a:xfrm>
            <a:off x="454025" y="895457"/>
            <a:ext cx="10058399" cy="320040"/>
          </a:xfrm>
          <a:prstGeom prst="rect">
            <a:avLst/>
          </a:prstGeom>
        </p:spPr>
        <p:txBody>
          <a:bodyPr>
            <a:noAutofit/>
          </a:bodyPr>
          <a:lstStyle>
            <a:lvl1pPr marL="0" indent="0" algn="l" defTabSz="548457" rtl="0" eaLnBrk="1" latinLnBrk="0" hangingPunct="1">
              <a:lnSpc>
                <a:spcPts val="2400"/>
              </a:lnSpc>
              <a:spcBef>
                <a:spcPct val="0"/>
              </a:spcBef>
              <a:spcAft>
                <a:spcPts val="0"/>
              </a:spcAft>
              <a:buFontTx/>
              <a:buNone/>
              <a:defRPr lang="en-US" sz="3600" b="1" i="0" kern="1200" cap="none" spc="100" baseline="0" dirty="0">
                <a:solidFill>
                  <a:srgbClr val="00A9E0"/>
                </a:solidFill>
                <a:latin typeface="Simplifica" panose="02000000000000000000" pitchFamily="2" charset="0"/>
                <a:ea typeface="+mj-ea"/>
                <a:cs typeface="+mj-cs"/>
              </a:defRPr>
            </a:lvl1pPr>
            <a:lvl2pPr marL="0" indent="0">
              <a:lnSpc>
                <a:spcPts val="2400"/>
              </a:lnSpc>
              <a:spcAft>
                <a:spcPts val="0"/>
              </a:spcAft>
              <a:buFontTx/>
              <a:buNone/>
              <a:defRPr sz="2800" b="0" i="0" cap="all">
                <a:solidFill>
                  <a:schemeClr val="tx2"/>
                </a:solidFill>
                <a:latin typeface="Effra Light"/>
              </a:defRPr>
            </a:lvl2pPr>
            <a:lvl3pPr marL="0" indent="0">
              <a:lnSpc>
                <a:spcPts val="2400"/>
              </a:lnSpc>
              <a:spcAft>
                <a:spcPts val="0"/>
              </a:spcAft>
              <a:buFontTx/>
              <a:buNone/>
              <a:defRPr sz="2800" b="0" i="0" cap="all">
                <a:solidFill>
                  <a:schemeClr val="tx2"/>
                </a:solidFill>
                <a:latin typeface="Effra Light"/>
              </a:defRPr>
            </a:lvl3pPr>
            <a:lvl4pPr marL="0" indent="0">
              <a:lnSpc>
                <a:spcPts val="2400"/>
              </a:lnSpc>
              <a:spcAft>
                <a:spcPts val="0"/>
              </a:spcAft>
              <a:buFontTx/>
              <a:buNone/>
              <a:defRPr sz="2800" b="0" i="0" cap="all">
                <a:solidFill>
                  <a:schemeClr val="tx2"/>
                </a:solidFill>
                <a:latin typeface="Effra Light"/>
              </a:defRPr>
            </a:lvl4pPr>
            <a:lvl5pPr marL="0" indent="0">
              <a:lnSpc>
                <a:spcPts val="2400"/>
              </a:lnSpc>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dirty="0" smtClean="0"/>
              <a:t>Click to edit Master text style</a:t>
            </a:r>
            <a:endParaRPr lang="en-US" dirty="0"/>
          </a:p>
        </p:txBody>
      </p:sp>
      <p:sp>
        <p:nvSpPr>
          <p:cNvPr id="3" name="Content Placeholder 2"/>
          <p:cNvSpPr>
            <a:spLocks noGrp="1"/>
          </p:cNvSpPr>
          <p:nvPr>
            <p:ph idx="1"/>
          </p:nvPr>
        </p:nvSpPr>
        <p:spPr>
          <a:xfrm>
            <a:off x="454025" y="1597025"/>
            <a:ext cx="10058400" cy="5487988"/>
          </a:xfrm>
          <a:prstGeom prst="rect">
            <a:avLst/>
          </a:prstGeom>
        </p:spPr>
        <p:txBody>
          <a:bodyPr/>
          <a:lstStyle>
            <a:lvl1pPr marL="228600" indent="-228600">
              <a:lnSpc>
                <a:spcPct val="100000"/>
              </a:lnSpc>
              <a:defRPr lang="en-US" sz="3200" b="0" kern="1200" spc="0" baseline="0" dirty="0" smtClean="0">
                <a:solidFill>
                  <a:srgbClr val="0E2044"/>
                </a:solidFill>
                <a:latin typeface="Arial" panose="020B0604020202020204" pitchFamily="34" charset="0"/>
                <a:ea typeface="+mn-ea"/>
                <a:cs typeface="Arial" panose="020B0604020202020204" pitchFamily="34" charset="0"/>
              </a:defRPr>
            </a:lvl1pPr>
            <a:lvl2pPr marL="454025" indent="-228600">
              <a:lnSpc>
                <a:spcPct val="100000"/>
              </a:lnSpc>
              <a:defRPr lang="en-US" sz="2800" kern="1200" baseline="0" dirty="0" smtClean="0">
                <a:solidFill>
                  <a:srgbClr val="008FBC"/>
                </a:solidFill>
                <a:latin typeface="Arial" panose="020B0604020202020204" pitchFamily="34" charset="0"/>
                <a:ea typeface="+mn-ea"/>
                <a:cs typeface="Arial" panose="020B0604020202020204" pitchFamily="34" charset="0"/>
              </a:defRPr>
            </a:lvl2pPr>
            <a:lvl3pPr marL="685800" indent="-228600">
              <a:lnSpc>
                <a:spcPct val="100000"/>
              </a:lnSpc>
              <a:buFont typeface="Arial" panose="020B0604020202020204" pitchFamily="34" charset="0"/>
              <a:buChar char="•"/>
              <a:defRPr lang="en-US" sz="2400" kern="1200" baseline="0" dirty="0" smtClean="0">
                <a:solidFill>
                  <a:srgbClr val="00A9DE"/>
                </a:solidFill>
                <a:latin typeface="Arial" panose="020B0604020202020204" pitchFamily="34" charset="0"/>
                <a:ea typeface="+mn-ea"/>
                <a:cs typeface="Arial" panose="020B0604020202020204" pitchFamily="34" charset="0"/>
              </a:defRPr>
            </a:lvl3pPr>
            <a:lvl4pPr marL="914400" indent="-228600">
              <a:lnSpc>
                <a:spcPct val="100000"/>
              </a:lnSpc>
              <a:buFont typeface="Arial" panose="020B0604020202020204" pitchFamily="34" charset="0"/>
              <a:buChar char="•"/>
              <a:defRPr lang="en-US" sz="2000" kern="1200" dirty="0" smtClean="0">
                <a:solidFill>
                  <a:schemeClr val="bg1">
                    <a:lumMod val="50000"/>
                  </a:schemeClr>
                </a:solidFill>
                <a:latin typeface="Arial" panose="020B0604020202020204" pitchFamily="34" charset="0"/>
                <a:ea typeface="+mn-ea"/>
                <a:cs typeface="Arial" panose="020B0604020202020204" pitchFamily="34" charset="0"/>
              </a:defRPr>
            </a:lvl4pPr>
            <a:lvl5pPr marL="1144588" indent="-227013">
              <a:lnSpc>
                <a:spcPct val="100000"/>
              </a:lnSpc>
              <a:defRPr lang="en-US" sz="18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marL="228600" lvl="0"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Click to edit Master text styles</a:t>
            </a:r>
          </a:p>
          <a:p>
            <a:pPr marL="454025" lvl="1"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Second level</a:t>
            </a:r>
          </a:p>
          <a:p>
            <a:pPr marL="685800" lvl="2"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Third level</a:t>
            </a:r>
          </a:p>
          <a:p>
            <a:pPr marL="914400" lvl="3"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Fourth level</a:t>
            </a:r>
          </a:p>
          <a:p>
            <a:pPr marL="1144588" lvl="4" indent="-227013"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Fifth level</a:t>
            </a:r>
            <a:endParaRPr lang="en-US" dirty="0"/>
          </a:p>
        </p:txBody>
      </p:sp>
      <p:sp>
        <p:nvSpPr>
          <p:cNvPr id="13" name="Slide Number Placeholder 5"/>
          <p:cNvSpPr>
            <a:spLocks noGrp="1"/>
          </p:cNvSpPr>
          <p:nvPr>
            <p:ph type="sldNum" sz="quarter" idx="4"/>
          </p:nvPr>
        </p:nvSpPr>
        <p:spPr>
          <a:xfrm>
            <a:off x="320720" y="7750537"/>
            <a:ext cx="4572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fld id="{A3032E39-2DD7-6341-87B9-9AB98FE36691}" type="slidenum">
              <a:rPr lang="en-US" smtClean="0"/>
              <a:pPr/>
              <a:t>‹Nº›</a:t>
            </a:fld>
            <a:endParaRPr lang="en-US" dirty="0"/>
          </a:p>
        </p:txBody>
      </p:sp>
      <p:sp>
        <p:nvSpPr>
          <p:cNvPr id="14" name="Footer Placeholder 4"/>
          <p:cNvSpPr>
            <a:spLocks noGrp="1"/>
          </p:cNvSpPr>
          <p:nvPr>
            <p:ph type="ftr" sz="quarter" idx="3"/>
          </p:nvPr>
        </p:nvSpPr>
        <p:spPr>
          <a:xfrm>
            <a:off x="777920" y="7750537"/>
            <a:ext cx="66294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r>
              <a:rPr lang="en-US" smtClean="0"/>
              <a:t>ACTIVAGE IoT Week |  06-09 JUNE  2017  |  </a:t>
            </a:r>
            <a:endParaRPr lang="en-US" dirty="0"/>
          </a:p>
        </p:txBody>
      </p:sp>
    </p:spTree>
    <p:extLst>
      <p:ext uri="{BB962C8B-B14F-4D97-AF65-F5344CB8AC3E}">
        <p14:creationId xmlns:p14="http://schemas.microsoft.com/office/powerpoint/2010/main" val="21810219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rgbClr val="009ED0"/>
        </a:solid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705492" y="6891407"/>
            <a:ext cx="4639018" cy="714608"/>
          </a:xfrm>
          <a:prstGeom prst="rect">
            <a:avLst/>
          </a:prstGeom>
        </p:spPr>
        <p:txBody>
          <a:bodyPr lIns="0" tIns="0" rIns="0" bIns="0">
            <a:noAutofit/>
          </a:bodyPr>
          <a:lstStyle>
            <a:lvl1pPr>
              <a:lnSpc>
                <a:spcPts val="2700"/>
              </a:lnSpc>
              <a:defRPr sz="3200" b="0" i="0" cap="none">
                <a:solidFill>
                  <a:schemeClr val="tx1"/>
                </a:solidFill>
                <a:latin typeface="Simplifica" panose="02000000000000000000" pitchFamily="2" charset="0"/>
                <a:cs typeface="Simplifica" panose="02000000000000000000" pitchFamily="2" charset="0"/>
              </a:defRPr>
            </a:lvl1pPr>
            <a:lvl2pPr>
              <a:lnSpc>
                <a:spcPts val="2700"/>
              </a:lnSpc>
              <a:defRPr sz="3200" b="0" cap="none">
                <a:solidFill>
                  <a:schemeClr val="tx1"/>
                </a:solidFill>
                <a:latin typeface="Simplifica" panose="02000000000000000000" pitchFamily="2" charset="0"/>
              </a:defRPr>
            </a:lvl2pPr>
            <a:lvl3pPr>
              <a:lnSpc>
                <a:spcPts val="2700"/>
              </a:lnSpc>
              <a:defRPr sz="3200" b="0" cap="none">
                <a:solidFill>
                  <a:schemeClr val="tx2"/>
                </a:solidFill>
                <a:latin typeface="Simplifica" panose="02000000000000000000" pitchFamily="2" charset="0"/>
              </a:defRPr>
            </a:lvl3pPr>
            <a:lvl4pPr>
              <a:lnSpc>
                <a:spcPts val="2700"/>
              </a:lnSpc>
              <a:defRPr sz="3200" cap="none">
                <a:solidFill>
                  <a:schemeClr val="tx2"/>
                </a:solidFill>
                <a:latin typeface="Simplifica" panose="02000000000000000000" pitchFamily="2" charset="0"/>
              </a:defRPr>
            </a:lvl4pPr>
            <a:lvl5pPr>
              <a:lnSpc>
                <a:spcPts val="2700"/>
              </a:lnSpc>
              <a:defRPr sz="3200" cap="none">
                <a:solidFill>
                  <a:schemeClr val="tx2"/>
                </a:solidFill>
                <a:latin typeface="Simplifica" panose="02000000000000000000" pitchFamily="2" charset="0"/>
              </a:defRPr>
            </a:lvl5pPr>
          </a:lstStyle>
          <a:p>
            <a:pPr lvl="0"/>
            <a:r>
              <a:rPr lang="en-US" dirty="0" smtClean="0"/>
              <a:t>click to edit master text styles</a:t>
            </a:r>
          </a:p>
        </p:txBody>
      </p:sp>
      <p:sp>
        <p:nvSpPr>
          <p:cNvPr id="5" name="Text Placeholder 4"/>
          <p:cNvSpPr>
            <a:spLocks noGrp="1"/>
          </p:cNvSpPr>
          <p:nvPr>
            <p:ph type="body" sz="quarter" idx="14" hasCustomPrompt="1"/>
          </p:nvPr>
        </p:nvSpPr>
        <p:spPr>
          <a:xfrm>
            <a:off x="705492" y="2508508"/>
            <a:ext cx="4607487" cy="1417106"/>
          </a:xfrm>
          <a:prstGeom prst="rect">
            <a:avLst/>
          </a:prstGeom>
        </p:spPr>
        <p:txBody>
          <a:bodyPr lIns="0" tIns="0" rIns="0" bIns="0">
            <a:noAutofit/>
          </a:bodyPr>
          <a:lstStyle>
            <a:lvl1pPr algn="l" defTabSz="548457" rtl="0" eaLnBrk="1" latinLnBrk="0" hangingPunct="1">
              <a:lnSpc>
                <a:spcPts val="5000"/>
              </a:lnSpc>
              <a:spcBef>
                <a:spcPct val="0"/>
              </a:spcBef>
              <a:buNone/>
              <a:defRPr lang="en-US" sz="5400" b="1" i="0" kern="1200" cap="all" spc="100" baseline="0" dirty="0" smtClean="0">
                <a:solidFill>
                  <a:srgbClr val="0E2044"/>
                </a:solidFill>
                <a:latin typeface="Simplifica" panose="02000000000000000000" pitchFamily="2" charset="0"/>
                <a:ea typeface="+mj-ea"/>
                <a:cs typeface="+mj-cs"/>
              </a:defRPr>
            </a:lvl1pPr>
            <a:lvl2pPr algn="l" defTabSz="548457" rtl="0" eaLnBrk="1" latinLnBrk="0" hangingPunct="1">
              <a:lnSpc>
                <a:spcPts val="5000"/>
              </a:lnSpc>
              <a:spcBef>
                <a:spcPct val="0"/>
              </a:spcBef>
              <a:buNone/>
              <a:defRPr lang="en-US" sz="5400" b="1" i="0" kern="1200" cap="all" spc="100" baseline="0" dirty="0" smtClean="0">
                <a:solidFill>
                  <a:srgbClr val="0E2044"/>
                </a:solidFill>
                <a:latin typeface="Simplifica" panose="02000000000000000000" pitchFamily="2" charset="0"/>
                <a:ea typeface="+mj-ea"/>
                <a:cs typeface="+mj-cs"/>
              </a:defRPr>
            </a:lvl2pPr>
            <a:lvl3pPr>
              <a:lnSpc>
                <a:spcPts val="2700"/>
              </a:lnSpc>
              <a:defRPr sz="3200" b="0" cap="none">
                <a:solidFill>
                  <a:schemeClr val="tx2"/>
                </a:solidFill>
                <a:latin typeface="Simplifica" panose="02000000000000000000" pitchFamily="2" charset="0"/>
              </a:defRPr>
            </a:lvl3pPr>
            <a:lvl4pPr>
              <a:lnSpc>
                <a:spcPts val="2700"/>
              </a:lnSpc>
              <a:defRPr sz="3200" cap="none">
                <a:solidFill>
                  <a:schemeClr val="tx2"/>
                </a:solidFill>
                <a:latin typeface="Simplifica" panose="02000000000000000000" pitchFamily="2" charset="0"/>
              </a:defRPr>
            </a:lvl4pPr>
            <a:lvl5pPr>
              <a:lnSpc>
                <a:spcPts val="2700"/>
              </a:lnSpc>
              <a:defRPr sz="3200" cap="none">
                <a:solidFill>
                  <a:schemeClr val="tx2"/>
                </a:solidFill>
                <a:latin typeface="Simplifica" panose="02000000000000000000" pitchFamily="2" charset="0"/>
              </a:defRPr>
            </a:lvl5pPr>
          </a:lstStyle>
          <a:p>
            <a:pPr lvl="0"/>
            <a:r>
              <a:rPr lang="en-US" dirty="0" smtClean="0"/>
              <a:t>CLICK TO EDIT MASTER TEXT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0279" y="1358484"/>
            <a:ext cx="5720256" cy="5562586"/>
          </a:xfrm>
          <a:prstGeom prst="rect">
            <a:avLst/>
          </a:prstGeom>
        </p:spPr>
      </p:pic>
    </p:spTree>
    <p:extLst>
      <p:ext uri="{BB962C8B-B14F-4D97-AF65-F5344CB8AC3E}">
        <p14:creationId xmlns:p14="http://schemas.microsoft.com/office/powerpoint/2010/main" val="6575675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1">
    <p:bg>
      <p:bgPr>
        <a:solidFill>
          <a:srgbClr val="009ED0"/>
        </a:solid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705492" y="6891407"/>
            <a:ext cx="4639018" cy="714608"/>
          </a:xfrm>
          <a:prstGeom prst="rect">
            <a:avLst/>
          </a:prstGeom>
        </p:spPr>
        <p:txBody>
          <a:bodyPr lIns="0" tIns="0" rIns="0" bIns="0">
            <a:noAutofit/>
          </a:bodyPr>
          <a:lstStyle>
            <a:lvl1pPr>
              <a:lnSpc>
                <a:spcPts val="2700"/>
              </a:lnSpc>
              <a:defRPr sz="3200" b="0" i="0" cap="none">
                <a:solidFill>
                  <a:schemeClr val="tx1"/>
                </a:solidFill>
                <a:latin typeface="Simplifica" panose="02000000000000000000" pitchFamily="2" charset="0"/>
                <a:cs typeface="Simplifica" panose="02000000000000000000" pitchFamily="2" charset="0"/>
              </a:defRPr>
            </a:lvl1pPr>
            <a:lvl2pPr>
              <a:lnSpc>
                <a:spcPts val="2700"/>
              </a:lnSpc>
              <a:defRPr sz="3200" b="0" cap="none">
                <a:solidFill>
                  <a:schemeClr val="tx1"/>
                </a:solidFill>
                <a:latin typeface="Simplifica" panose="02000000000000000000" pitchFamily="2" charset="0"/>
              </a:defRPr>
            </a:lvl2pPr>
            <a:lvl3pPr>
              <a:lnSpc>
                <a:spcPts val="2700"/>
              </a:lnSpc>
              <a:defRPr sz="3200" b="0" cap="none">
                <a:solidFill>
                  <a:schemeClr val="tx2"/>
                </a:solidFill>
                <a:latin typeface="Simplifica" panose="02000000000000000000" pitchFamily="2" charset="0"/>
              </a:defRPr>
            </a:lvl3pPr>
            <a:lvl4pPr>
              <a:lnSpc>
                <a:spcPts val="2700"/>
              </a:lnSpc>
              <a:defRPr sz="3200" cap="none">
                <a:solidFill>
                  <a:schemeClr val="tx2"/>
                </a:solidFill>
                <a:latin typeface="Simplifica" panose="02000000000000000000" pitchFamily="2" charset="0"/>
              </a:defRPr>
            </a:lvl4pPr>
            <a:lvl5pPr>
              <a:lnSpc>
                <a:spcPts val="2700"/>
              </a:lnSpc>
              <a:defRPr sz="3200" cap="none">
                <a:solidFill>
                  <a:schemeClr val="tx2"/>
                </a:solidFill>
                <a:latin typeface="Simplifica" panose="02000000000000000000" pitchFamily="2" charset="0"/>
              </a:defRPr>
            </a:lvl5pPr>
          </a:lstStyle>
          <a:p>
            <a:pPr lvl="0"/>
            <a:r>
              <a:rPr lang="en-US" dirty="0" smtClean="0"/>
              <a:t>click to edit master text styles</a:t>
            </a:r>
          </a:p>
        </p:txBody>
      </p:sp>
      <p:sp>
        <p:nvSpPr>
          <p:cNvPr id="5" name="Text Placeholder 4"/>
          <p:cNvSpPr>
            <a:spLocks noGrp="1"/>
          </p:cNvSpPr>
          <p:nvPr>
            <p:ph type="body" sz="quarter" idx="14" hasCustomPrompt="1"/>
          </p:nvPr>
        </p:nvSpPr>
        <p:spPr>
          <a:xfrm>
            <a:off x="705492" y="2508508"/>
            <a:ext cx="4607487" cy="1417106"/>
          </a:xfrm>
          <a:prstGeom prst="rect">
            <a:avLst/>
          </a:prstGeom>
        </p:spPr>
        <p:txBody>
          <a:bodyPr lIns="0" tIns="0" rIns="0" bIns="0">
            <a:noAutofit/>
          </a:bodyPr>
          <a:lstStyle>
            <a:lvl1pPr algn="l" defTabSz="548457" rtl="0" eaLnBrk="1" latinLnBrk="0" hangingPunct="1">
              <a:lnSpc>
                <a:spcPts val="5000"/>
              </a:lnSpc>
              <a:spcBef>
                <a:spcPct val="0"/>
              </a:spcBef>
              <a:buNone/>
              <a:defRPr lang="en-US" sz="5400" b="1" i="0" kern="1200" cap="all" spc="100" baseline="0" dirty="0" smtClean="0">
                <a:solidFill>
                  <a:srgbClr val="0E2044"/>
                </a:solidFill>
                <a:latin typeface="Simplifica" panose="02000000000000000000" pitchFamily="2" charset="0"/>
                <a:ea typeface="+mj-ea"/>
                <a:cs typeface="+mj-cs"/>
              </a:defRPr>
            </a:lvl1pPr>
            <a:lvl2pPr algn="l" defTabSz="548457" rtl="0" eaLnBrk="1" latinLnBrk="0" hangingPunct="1">
              <a:lnSpc>
                <a:spcPts val="5000"/>
              </a:lnSpc>
              <a:spcBef>
                <a:spcPct val="0"/>
              </a:spcBef>
              <a:buNone/>
              <a:defRPr lang="en-US" sz="5400" b="1" i="0" kern="1200" cap="all" spc="100" baseline="0" dirty="0" smtClean="0">
                <a:solidFill>
                  <a:srgbClr val="0E2044"/>
                </a:solidFill>
                <a:latin typeface="Simplifica" panose="02000000000000000000" pitchFamily="2" charset="0"/>
                <a:ea typeface="+mj-ea"/>
                <a:cs typeface="+mj-cs"/>
              </a:defRPr>
            </a:lvl2pPr>
            <a:lvl3pPr>
              <a:lnSpc>
                <a:spcPts val="2700"/>
              </a:lnSpc>
              <a:defRPr sz="3200" b="0" cap="none">
                <a:solidFill>
                  <a:schemeClr val="tx2"/>
                </a:solidFill>
                <a:latin typeface="Simplifica" panose="02000000000000000000" pitchFamily="2" charset="0"/>
              </a:defRPr>
            </a:lvl3pPr>
            <a:lvl4pPr>
              <a:lnSpc>
                <a:spcPts val="2700"/>
              </a:lnSpc>
              <a:defRPr sz="3200" cap="none">
                <a:solidFill>
                  <a:schemeClr val="tx2"/>
                </a:solidFill>
                <a:latin typeface="Simplifica" panose="02000000000000000000" pitchFamily="2" charset="0"/>
              </a:defRPr>
            </a:lvl4pPr>
            <a:lvl5pPr>
              <a:lnSpc>
                <a:spcPts val="2700"/>
              </a:lnSpc>
              <a:defRPr sz="3200" cap="none">
                <a:solidFill>
                  <a:schemeClr val="tx2"/>
                </a:solidFill>
                <a:latin typeface="Simplifica" panose="02000000000000000000" pitchFamily="2" charset="0"/>
              </a:defRPr>
            </a:lvl5pPr>
          </a:lstStyle>
          <a:p>
            <a:pPr lvl="0"/>
            <a:r>
              <a:rPr lang="en-US" dirty="0" smtClean="0"/>
              <a:t>CLICK TO EDIT MASTER TEXT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0279" y="1358484"/>
            <a:ext cx="5720256" cy="5562585"/>
          </a:xfrm>
          <a:prstGeom prst="rect">
            <a:avLst/>
          </a:prstGeom>
        </p:spPr>
      </p:pic>
    </p:spTree>
    <p:extLst>
      <p:ext uri="{BB962C8B-B14F-4D97-AF65-F5344CB8AC3E}">
        <p14:creationId xmlns:p14="http://schemas.microsoft.com/office/powerpoint/2010/main" val="41505521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rgbClr val="0E2044"/>
        </a:solid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705492" y="6891407"/>
            <a:ext cx="4639018" cy="714608"/>
          </a:xfrm>
          <a:prstGeom prst="rect">
            <a:avLst/>
          </a:prstGeom>
        </p:spPr>
        <p:txBody>
          <a:bodyPr lIns="0" tIns="0" rIns="0" bIns="0">
            <a:noAutofit/>
          </a:bodyPr>
          <a:lstStyle>
            <a:lvl1pPr>
              <a:lnSpc>
                <a:spcPts val="2700"/>
              </a:lnSpc>
              <a:defRPr sz="3200" b="0" i="0" cap="none">
                <a:solidFill>
                  <a:srgbClr val="00A9E0"/>
                </a:solidFill>
                <a:latin typeface="Simplifica" panose="02000000000000000000" pitchFamily="2" charset="0"/>
                <a:cs typeface="Simplifica" panose="02000000000000000000" pitchFamily="2" charset="0"/>
              </a:defRPr>
            </a:lvl1pPr>
            <a:lvl2pPr>
              <a:lnSpc>
                <a:spcPts val="2700"/>
              </a:lnSpc>
              <a:defRPr sz="3200" b="0" cap="none">
                <a:solidFill>
                  <a:schemeClr val="tx1"/>
                </a:solidFill>
                <a:latin typeface="Simplifica" panose="02000000000000000000" pitchFamily="2" charset="0"/>
              </a:defRPr>
            </a:lvl2pPr>
            <a:lvl3pPr>
              <a:lnSpc>
                <a:spcPts val="2700"/>
              </a:lnSpc>
              <a:defRPr sz="3200" b="0" cap="none">
                <a:solidFill>
                  <a:schemeClr val="tx2"/>
                </a:solidFill>
                <a:latin typeface="Simplifica" panose="02000000000000000000" pitchFamily="2" charset="0"/>
              </a:defRPr>
            </a:lvl3pPr>
            <a:lvl4pPr>
              <a:lnSpc>
                <a:spcPts val="2700"/>
              </a:lnSpc>
              <a:defRPr sz="3200" cap="none">
                <a:solidFill>
                  <a:schemeClr val="tx2"/>
                </a:solidFill>
                <a:latin typeface="Simplifica" panose="02000000000000000000" pitchFamily="2" charset="0"/>
              </a:defRPr>
            </a:lvl4pPr>
            <a:lvl5pPr>
              <a:lnSpc>
                <a:spcPts val="2700"/>
              </a:lnSpc>
              <a:defRPr sz="3200" cap="none">
                <a:solidFill>
                  <a:schemeClr val="tx2"/>
                </a:solidFill>
                <a:latin typeface="Simplifica" panose="02000000000000000000" pitchFamily="2" charset="0"/>
              </a:defRPr>
            </a:lvl5pPr>
          </a:lstStyle>
          <a:p>
            <a:pPr lvl="0"/>
            <a:r>
              <a:rPr lang="en-US" dirty="0" smtClean="0"/>
              <a:t>click to edit master text styles</a:t>
            </a:r>
          </a:p>
        </p:txBody>
      </p:sp>
      <p:sp>
        <p:nvSpPr>
          <p:cNvPr id="5" name="Text Placeholder 4"/>
          <p:cNvSpPr>
            <a:spLocks noGrp="1"/>
          </p:cNvSpPr>
          <p:nvPr>
            <p:ph type="body" sz="quarter" idx="14" hasCustomPrompt="1"/>
          </p:nvPr>
        </p:nvSpPr>
        <p:spPr>
          <a:xfrm>
            <a:off x="705492" y="2508508"/>
            <a:ext cx="4607487" cy="1417106"/>
          </a:xfrm>
          <a:prstGeom prst="rect">
            <a:avLst/>
          </a:prstGeom>
        </p:spPr>
        <p:txBody>
          <a:bodyPr lIns="0" tIns="0" rIns="0" bIns="0">
            <a:noAutofit/>
          </a:bodyPr>
          <a:lstStyle>
            <a:lvl1pPr algn="l" defTabSz="548457" rtl="0" eaLnBrk="1" latinLnBrk="0" hangingPunct="1">
              <a:lnSpc>
                <a:spcPts val="5000"/>
              </a:lnSpc>
              <a:spcBef>
                <a:spcPct val="0"/>
              </a:spcBef>
              <a:buNone/>
              <a:defRPr lang="en-US" sz="5400" b="1" i="0" kern="1200" cap="all" spc="100" baseline="0" dirty="0" smtClean="0">
                <a:solidFill>
                  <a:schemeClr val="tx1"/>
                </a:solidFill>
                <a:latin typeface="Simplifica" panose="02000000000000000000" pitchFamily="2" charset="0"/>
                <a:ea typeface="+mj-ea"/>
                <a:cs typeface="+mj-cs"/>
              </a:defRPr>
            </a:lvl1pPr>
            <a:lvl2pPr algn="l" defTabSz="548457" rtl="0" eaLnBrk="1" latinLnBrk="0" hangingPunct="1">
              <a:lnSpc>
                <a:spcPts val="5000"/>
              </a:lnSpc>
              <a:spcBef>
                <a:spcPct val="0"/>
              </a:spcBef>
              <a:buNone/>
              <a:defRPr lang="en-US" sz="5400" b="1" i="0" kern="1200" cap="all" spc="100" baseline="0" dirty="0" smtClean="0">
                <a:solidFill>
                  <a:srgbClr val="0E2044"/>
                </a:solidFill>
                <a:latin typeface="Simplifica" panose="02000000000000000000" pitchFamily="2" charset="0"/>
                <a:ea typeface="+mj-ea"/>
                <a:cs typeface="+mj-cs"/>
              </a:defRPr>
            </a:lvl2pPr>
            <a:lvl3pPr>
              <a:lnSpc>
                <a:spcPts val="2700"/>
              </a:lnSpc>
              <a:defRPr sz="3200" b="0" cap="none">
                <a:solidFill>
                  <a:schemeClr val="tx2"/>
                </a:solidFill>
                <a:latin typeface="Simplifica" panose="02000000000000000000" pitchFamily="2" charset="0"/>
              </a:defRPr>
            </a:lvl3pPr>
            <a:lvl4pPr>
              <a:lnSpc>
                <a:spcPts val="2700"/>
              </a:lnSpc>
              <a:defRPr sz="3200" cap="none">
                <a:solidFill>
                  <a:schemeClr val="tx2"/>
                </a:solidFill>
                <a:latin typeface="Simplifica" panose="02000000000000000000" pitchFamily="2" charset="0"/>
              </a:defRPr>
            </a:lvl4pPr>
            <a:lvl5pPr>
              <a:lnSpc>
                <a:spcPts val="2700"/>
              </a:lnSpc>
              <a:defRPr sz="3200" cap="none">
                <a:solidFill>
                  <a:schemeClr val="tx2"/>
                </a:solidFill>
                <a:latin typeface="Simplifica" panose="02000000000000000000" pitchFamily="2" charset="0"/>
              </a:defRPr>
            </a:lvl5pPr>
          </a:lstStyle>
          <a:p>
            <a:pPr lvl="0"/>
            <a:r>
              <a:rPr lang="en-US" dirty="0" smtClean="0"/>
              <a:t>CLICK TO EDIT MASTER TEXT STYLE</a:t>
            </a:r>
          </a:p>
        </p:txBody>
      </p:sp>
      <p:sp>
        <p:nvSpPr>
          <p:cNvPr id="2" name="Rectangle 1"/>
          <p:cNvSpPr/>
          <p:nvPr userDrawn="1"/>
        </p:nvSpPr>
        <p:spPr>
          <a:xfrm>
            <a:off x="394138" y="425669"/>
            <a:ext cx="3358055" cy="1686910"/>
          </a:xfrm>
          <a:prstGeom prst="rect">
            <a:avLst/>
          </a:prstGeom>
          <a:solidFill>
            <a:srgbClr val="0E2044"/>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smtClean="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740" y="766609"/>
            <a:ext cx="2563189" cy="111498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20279" y="1358484"/>
            <a:ext cx="5720256" cy="5562586"/>
          </a:xfrm>
          <a:prstGeom prst="rect">
            <a:avLst/>
          </a:prstGeom>
        </p:spPr>
      </p:pic>
    </p:spTree>
    <p:extLst>
      <p:ext uri="{BB962C8B-B14F-4D97-AF65-F5344CB8AC3E}">
        <p14:creationId xmlns:p14="http://schemas.microsoft.com/office/powerpoint/2010/main" val="24127387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975" y="638254"/>
            <a:ext cx="2563187" cy="1114987"/>
          </a:xfrm>
          <a:prstGeom prst="rect">
            <a:avLst/>
          </a:prstGeom>
        </p:spPr>
      </p:pic>
      <p:sp>
        <p:nvSpPr>
          <p:cNvPr id="6" name="Title 11"/>
          <p:cNvSpPr>
            <a:spLocks noGrp="1"/>
          </p:cNvSpPr>
          <p:nvPr>
            <p:ph type="title"/>
          </p:nvPr>
        </p:nvSpPr>
        <p:spPr>
          <a:xfrm>
            <a:off x="605677" y="2323171"/>
            <a:ext cx="3943353" cy="2327698"/>
          </a:xfrm>
          <a:prstGeom prst="rect">
            <a:avLst/>
          </a:prstGeom>
        </p:spPr>
        <p:txBody>
          <a:bodyPr/>
          <a:lstStyle>
            <a:lvl1pPr>
              <a:lnSpc>
                <a:spcPts val="6000"/>
              </a:lnSpc>
              <a:defRPr sz="6000" b="0">
                <a:solidFill>
                  <a:srgbClr val="0E2044"/>
                </a:solidFill>
              </a:defRPr>
            </a:lvl1pPr>
          </a:lstStyle>
          <a:p>
            <a:r>
              <a:rPr lang="en-US" dirty="0" smtClean="0"/>
              <a:t>Click to edit Master title style</a:t>
            </a:r>
            <a:endParaRPr lang="en-US" dirty="0"/>
          </a:p>
        </p:txBody>
      </p:sp>
      <p:pic>
        <p:nvPicPr>
          <p:cNvPr id="3074"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9425" t="1978" r="19352" b="4113"/>
          <a:stretch/>
        </p:blipFill>
        <p:spPr bwMode="auto">
          <a:xfrm>
            <a:off x="3024000" y="0"/>
            <a:ext cx="7956000" cy="82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02000" y="2020092"/>
            <a:ext cx="4176000" cy="4060894"/>
          </a:xfrm>
          <a:prstGeom prst="rect">
            <a:avLst/>
          </a:prstGeom>
        </p:spPr>
      </p:pic>
    </p:spTree>
    <p:extLst>
      <p:ext uri="{BB962C8B-B14F-4D97-AF65-F5344CB8AC3E}">
        <p14:creationId xmlns:p14="http://schemas.microsoft.com/office/powerpoint/2010/main" val="22724432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1">
    <p:spTree>
      <p:nvGrpSpPr>
        <p:cNvPr id="1" name=""/>
        <p:cNvGrpSpPr/>
        <p:nvPr/>
      </p:nvGrpSpPr>
      <p:grpSpPr>
        <a:xfrm>
          <a:off x="0" y="0"/>
          <a:ext cx="0" cy="0"/>
          <a:chOff x="0" y="0"/>
          <a:chExt cx="0" cy="0"/>
        </a:xfrm>
      </p:grpSpPr>
      <p:sp>
        <p:nvSpPr>
          <p:cNvPr id="7" name="Isosceles Triangle 6"/>
          <p:cNvSpPr/>
          <p:nvPr userDrawn="1"/>
        </p:nvSpPr>
        <p:spPr>
          <a:xfrm rot="10800000">
            <a:off x="5384773" y="0"/>
            <a:ext cx="7133045" cy="6149177"/>
          </a:xfrm>
          <a:prstGeom prst="triangle">
            <a:avLst/>
          </a:prstGeom>
          <a:solidFill>
            <a:srgbClr val="0E2044"/>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smtClean="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1066" y="382737"/>
            <a:ext cx="2563187" cy="1114986"/>
          </a:xfrm>
          <a:prstGeom prst="rect">
            <a:avLst/>
          </a:prstGeom>
        </p:spPr>
      </p:pic>
      <p:sp>
        <p:nvSpPr>
          <p:cNvPr id="6" name="Title 11"/>
          <p:cNvSpPr>
            <a:spLocks noGrp="1"/>
          </p:cNvSpPr>
          <p:nvPr>
            <p:ph type="title"/>
          </p:nvPr>
        </p:nvSpPr>
        <p:spPr>
          <a:xfrm>
            <a:off x="484781" y="567557"/>
            <a:ext cx="4150281" cy="3468415"/>
          </a:xfrm>
          <a:prstGeom prst="rect">
            <a:avLst/>
          </a:prstGeom>
        </p:spPr>
        <p:txBody>
          <a:bodyPr/>
          <a:lstStyle>
            <a:lvl1pPr>
              <a:lnSpc>
                <a:spcPts val="6000"/>
              </a:lnSpc>
              <a:defRPr sz="6000" b="0">
                <a:solidFill>
                  <a:srgbClr val="0E2044"/>
                </a:solidFill>
              </a:defRPr>
            </a:lvl1pPr>
          </a:lstStyle>
          <a:p>
            <a:r>
              <a:rPr lang="en-US" dirty="0" smtClean="0"/>
              <a:t>Click to edit Master title style</a:t>
            </a:r>
            <a:endParaRPr lang="en-US" dirty="0"/>
          </a:p>
        </p:txBody>
      </p:sp>
      <p:sp>
        <p:nvSpPr>
          <p:cNvPr id="4" name="Isosceles Triangle 3"/>
          <p:cNvSpPr/>
          <p:nvPr userDrawn="1"/>
        </p:nvSpPr>
        <p:spPr>
          <a:xfrm>
            <a:off x="2715183" y="2080423"/>
            <a:ext cx="7133045" cy="6149177"/>
          </a:xfrm>
          <a:prstGeom prst="triangle">
            <a:avLst/>
          </a:prstGeom>
          <a:solidFill>
            <a:srgbClr val="00A9E0"/>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smtClean="0"/>
          </a:p>
        </p:txBody>
      </p:sp>
    </p:spTree>
    <p:extLst>
      <p:ext uri="{BB962C8B-B14F-4D97-AF65-F5344CB8AC3E}">
        <p14:creationId xmlns:p14="http://schemas.microsoft.com/office/powerpoint/2010/main" val="32330881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2328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6" name="Title 5"/>
          <p:cNvSpPr>
            <a:spLocks noGrp="1"/>
          </p:cNvSpPr>
          <p:nvPr>
            <p:ph type="title"/>
          </p:nvPr>
        </p:nvSpPr>
        <p:spPr>
          <a:xfrm>
            <a:off x="454025" y="448055"/>
            <a:ext cx="10058399" cy="320040"/>
          </a:xfrm>
        </p:spPr>
        <p:txBody>
          <a:bodyPr>
            <a:noAutofit/>
          </a:bodyPr>
          <a:lstStyle/>
          <a:p>
            <a:r>
              <a:rPr lang="en-US" dirty="0" smtClean="0"/>
              <a:t>Click to edit Master title style</a:t>
            </a:r>
            <a:endParaRPr lang="en-US" dirty="0"/>
          </a:p>
        </p:txBody>
      </p:sp>
      <p:sp>
        <p:nvSpPr>
          <p:cNvPr id="4" name="Text Placeholder 3"/>
          <p:cNvSpPr>
            <a:spLocks noGrp="1"/>
          </p:cNvSpPr>
          <p:nvPr>
            <p:ph type="body" sz="quarter" idx="12"/>
          </p:nvPr>
        </p:nvSpPr>
        <p:spPr>
          <a:xfrm>
            <a:off x="454025" y="895457"/>
            <a:ext cx="10058399" cy="320040"/>
          </a:xfrm>
        </p:spPr>
        <p:txBody>
          <a:bodyPr>
            <a:noAutofit/>
          </a:bodyPr>
          <a:lstStyle>
            <a:lvl1pPr marL="0" indent="0" algn="l" defTabSz="548457" rtl="0" eaLnBrk="1" latinLnBrk="0" hangingPunct="1">
              <a:lnSpc>
                <a:spcPts val="2400"/>
              </a:lnSpc>
              <a:spcBef>
                <a:spcPct val="0"/>
              </a:spcBef>
              <a:spcAft>
                <a:spcPts val="0"/>
              </a:spcAft>
              <a:buFontTx/>
              <a:buNone/>
              <a:defRPr lang="en-US" sz="3600" b="1" i="0" kern="1200" cap="none" spc="100" baseline="0" dirty="0">
                <a:solidFill>
                  <a:srgbClr val="00A9E0"/>
                </a:solidFill>
                <a:latin typeface="Simplifica" panose="02000000000000000000" pitchFamily="2" charset="0"/>
                <a:ea typeface="+mj-ea"/>
                <a:cs typeface="+mj-cs"/>
              </a:defRPr>
            </a:lvl1pPr>
            <a:lvl2pPr marL="0" indent="0">
              <a:lnSpc>
                <a:spcPts val="2400"/>
              </a:lnSpc>
              <a:spcAft>
                <a:spcPts val="0"/>
              </a:spcAft>
              <a:buFontTx/>
              <a:buNone/>
              <a:defRPr sz="2800" b="0" i="0" cap="all">
                <a:solidFill>
                  <a:schemeClr val="tx2"/>
                </a:solidFill>
                <a:latin typeface="Effra Light"/>
              </a:defRPr>
            </a:lvl2pPr>
            <a:lvl3pPr marL="0" indent="0">
              <a:lnSpc>
                <a:spcPts val="2400"/>
              </a:lnSpc>
              <a:spcAft>
                <a:spcPts val="0"/>
              </a:spcAft>
              <a:buFontTx/>
              <a:buNone/>
              <a:defRPr sz="2800" b="0" i="0" cap="all">
                <a:solidFill>
                  <a:schemeClr val="tx2"/>
                </a:solidFill>
                <a:latin typeface="Effra Light"/>
              </a:defRPr>
            </a:lvl3pPr>
            <a:lvl4pPr marL="0" indent="0">
              <a:lnSpc>
                <a:spcPts val="2400"/>
              </a:lnSpc>
              <a:spcAft>
                <a:spcPts val="0"/>
              </a:spcAft>
              <a:buFontTx/>
              <a:buNone/>
              <a:defRPr sz="2800" b="0" i="0" cap="all">
                <a:solidFill>
                  <a:schemeClr val="tx2"/>
                </a:solidFill>
                <a:latin typeface="Effra Light"/>
              </a:defRPr>
            </a:lvl4pPr>
            <a:lvl5pPr marL="0" indent="0">
              <a:lnSpc>
                <a:spcPts val="2400"/>
              </a:lnSpc>
              <a:spcAft>
                <a:spcPts val="0"/>
              </a:spcAft>
              <a:buFontTx/>
              <a:buNone/>
              <a:defRPr sz="2800" b="0" i="0" cap="all">
                <a:solidFill>
                  <a:schemeClr val="tx2"/>
                </a:solidFill>
                <a:latin typeface="Effra Light"/>
              </a:defRPr>
            </a:lvl5pPr>
            <a:lvl6pPr marL="0" indent="0">
              <a:lnSpc>
                <a:spcPts val="2800"/>
              </a:lnSpc>
              <a:spcAft>
                <a:spcPts val="400"/>
              </a:spcAft>
              <a:buFontTx/>
              <a:buNone/>
              <a:defRPr sz="2800" b="0" i="0" cap="all">
                <a:latin typeface="Effra Light"/>
                <a:cs typeface="Effra Light"/>
              </a:defRPr>
            </a:lvl6pPr>
            <a:lvl7pPr marL="0" indent="0">
              <a:lnSpc>
                <a:spcPts val="2800"/>
              </a:lnSpc>
              <a:spcAft>
                <a:spcPts val="400"/>
              </a:spcAft>
              <a:buFontTx/>
              <a:buNone/>
              <a:defRPr sz="2800" b="0" i="0" cap="all">
                <a:latin typeface="Effra Light"/>
                <a:cs typeface="Effra Light"/>
              </a:defRPr>
            </a:lvl7pPr>
          </a:lstStyle>
          <a:p>
            <a:pPr lvl="0"/>
            <a:r>
              <a:rPr lang="en-US" dirty="0" smtClean="0"/>
              <a:t>Click to edit Master text style</a:t>
            </a:r>
            <a:endParaRPr lang="en-US" dirty="0"/>
          </a:p>
        </p:txBody>
      </p:sp>
      <p:sp>
        <p:nvSpPr>
          <p:cNvPr id="3" name="Content Placeholder 2"/>
          <p:cNvSpPr>
            <a:spLocks noGrp="1"/>
          </p:cNvSpPr>
          <p:nvPr>
            <p:ph idx="1"/>
          </p:nvPr>
        </p:nvSpPr>
        <p:spPr/>
        <p:txBody>
          <a:bodyPr/>
          <a:lstStyle>
            <a:lvl1pPr marL="228600" indent="-228600">
              <a:lnSpc>
                <a:spcPct val="100000"/>
              </a:lnSpc>
              <a:defRPr lang="en-US" sz="3200" b="0" kern="1200" spc="0" baseline="0" dirty="0" smtClean="0">
                <a:solidFill>
                  <a:srgbClr val="0E2044"/>
                </a:solidFill>
                <a:latin typeface="Arial" panose="020B0604020202020204" pitchFamily="34" charset="0"/>
                <a:ea typeface="+mn-ea"/>
                <a:cs typeface="Arial" panose="020B0604020202020204" pitchFamily="34" charset="0"/>
              </a:defRPr>
            </a:lvl1pPr>
            <a:lvl2pPr marL="454025" indent="-228600">
              <a:lnSpc>
                <a:spcPct val="100000"/>
              </a:lnSpc>
              <a:defRPr lang="en-US" sz="2800" kern="1200" baseline="0" dirty="0" smtClean="0">
                <a:solidFill>
                  <a:srgbClr val="008FBC"/>
                </a:solidFill>
                <a:latin typeface="Arial" panose="020B0604020202020204" pitchFamily="34" charset="0"/>
                <a:ea typeface="+mn-ea"/>
                <a:cs typeface="Arial" panose="020B0604020202020204" pitchFamily="34" charset="0"/>
              </a:defRPr>
            </a:lvl2pPr>
            <a:lvl3pPr marL="685800" indent="-228600">
              <a:lnSpc>
                <a:spcPct val="100000"/>
              </a:lnSpc>
              <a:buFont typeface="Arial" panose="020B0604020202020204" pitchFamily="34" charset="0"/>
              <a:buChar char="•"/>
              <a:defRPr lang="en-US" sz="2400" kern="1200" baseline="0" dirty="0" smtClean="0">
                <a:solidFill>
                  <a:srgbClr val="00A9DE"/>
                </a:solidFill>
                <a:latin typeface="Arial" panose="020B0604020202020204" pitchFamily="34" charset="0"/>
                <a:ea typeface="+mn-ea"/>
                <a:cs typeface="Arial" panose="020B0604020202020204" pitchFamily="34" charset="0"/>
              </a:defRPr>
            </a:lvl3pPr>
            <a:lvl4pPr marL="914400" indent="-228600">
              <a:lnSpc>
                <a:spcPct val="100000"/>
              </a:lnSpc>
              <a:buFont typeface="Arial" panose="020B0604020202020204" pitchFamily="34" charset="0"/>
              <a:buChar char="•"/>
              <a:defRPr lang="en-US" sz="2000" kern="1200" dirty="0" smtClean="0">
                <a:solidFill>
                  <a:schemeClr val="bg1">
                    <a:lumMod val="50000"/>
                  </a:schemeClr>
                </a:solidFill>
                <a:latin typeface="Arial" panose="020B0604020202020204" pitchFamily="34" charset="0"/>
                <a:ea typeface="+mn-ea"/>
                <a:cs typeface="Arial" panose="020B0604020202020204" pitchFamily="34" charset="0"/>
              </a:defRPr>
            </a:lvl4pPr>
            <a:lvl5pPr marL="1144588" indent="-227013">
              <a:lnSpc>
                <a:spcPct val="100000"/>
              </a:lnSpc>
              <a:defRPr lang="en-US" sz="18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marL="228600" lvl="0"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Click to edit Master text styles</a:t>
            </a:r>
          </a:p>
          <a:p>
            <a:pPr marL="454025" lvl="1"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Second level</a:t>
            </a:r>
          </a:p>
          <a:p>
            <a:pPr marL="685800" lvl="2"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Third level</a:t>
            </a:r>
          </a:p>
          <a:p>
            <a:pPr marL="914400" lvl="3" indent="-228600"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Fourth level</a:t>
            </a:r>
          </a:p>
          <a:p>
            <a:pPr marL="1144588" lvl="4" indent="-227013" algn="l" defTabSz="548457" rtl="0" eaLnBrk="1" latinLnBrk="0" hangingPunct="1">
              <a:lnSpc>
                <a:spcPct val="100000"/>
              </a:lnSpc>
              <a:spcBef>
                <a:spcPts val="0"/>
              </a:spcBef>
              <a:spcAft>
                <a:spcPts val="800"/>
              </a:spcAft>
              <a:buFont typeface="Arial" panose="020B0604020202020204" pitchFamily="34" charset="0"/>
              <a:buChar char="•"/>
            </a:pPr>
            <a:r>
              <a:rPr lang="en-US" dirty="0" smtClean="0"/>
              <a:t>Fifth level</a:t>
            </a:r>
            <a:endParaRPr lang="en-US" dirty="0"/>
          </a:p>
        </p:txBody>
      </p:sp>
      <p:sp>
        <p:nvSpPr>
          <p:cNvPr id="13" name="Slide Number Placeholder 5"/>
          <p:cNvSpPr>
            <a:spLocks noGrp="1"/>
          </p:cNvSpPr>
          <p:nvPr>
            <p:ph type="sldNum" sz="quarter" idx="4"/>
          </p:nvPr>
        </p:nvSpPr>
        <p:spPr>
          <a:xfrm>
            <a:off x="320720" y="7750537"/>
            <a:ext cx="4572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fld id="{A3032E39-2DD7-6341-87B9-9AB98FE36691}" type="slidenum">
              <a:rPr lang="en-US" smtClean="0"/>
              <a:pPr/>
              <a:t>‹Nº›</a:t>
            </a:fld>
            <a:endParaRPr lang="en-US" dirty="0"/>
          </a:p>
        </p:txBody>
      </p:sp>
      <p:sp>
        <p:nvSpPr>
          <p:cNvPr id="14" name="Footer Placeholder 4"/>
          <p:cNvSpPr>
            <a:spLocks noGrp="1"/>
          </p:cNvSpPr>
          <p:nvPr>
            <p:ph type="ftr" sz="quarter" idx="3"/>
          </p:nvPr>
        </p:nvSpPr>
        <p:spPr>
          <a:xfrm>
            <a:off x="777920" y="7750537"/>
            <a:ext cx="66294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r>
              <a:rPr lang="en-US" smtClean="0"/>
              <a:t>ACTIVAGE IoT Week |  06-09 JUNE  2017  |  </a:t>
            </a:r>
            <a:endParaRPr lang="en-US" dirty="0"/>
          </a:p>
        </p:txBody>
      </p:sp>
    </p:spTree>
    <p:extLst>
      <p:ext uri="{BB962C8B-B14F-4D97-AF65-F5344CB8AC3E}">
        <p14:creationId xmlns:p14="http://schemas.microsoft.com/office/powerpoint/2010/main" val="29390517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1.png"/><Relationship Id="rId5" Type="http://schemas.openxmlformats.org/officeDocument/2006/relationships/slideLayout" Target="../slideLayouts/slideLayout13.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3.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9ED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68740" y="766609"/>
            <a:ext cx="2563189" cy="1114988"/>
          </a:xfrm>
          <a:prstGeom prst="rect">
            <a:avLst/>
          </a:prstGeom>
        </p:spPr>
      </p:pic>
    </p:spTree>
    <p:extLst>
      <p:ext uri="{BB962C8B-B14F-4D97-AF65-F5344CB8AC3E}">
        <p14:creationId xmlns:p14="http://schemas.microsoft.com/office/powerpoint/2010/main" val="4632390"/>
      </p:ext>
    </p:extLst>
  </p:cSld>
  <p:clrMap bg1="dk1" tx1="lt1" bg2="dk2" tx2="lt2" accent1="accent1" accent2="accent2" accent3="accent3" accent4="accent4" accent5="accent5" accent6="accent6" hlink="hlink" folHlink="folHlink"/>
  <p:sldLayoutIdLst>
    <p:sldLayoutId id="2147483693" r:id="rId1"/>
    <p:sldLayoutId id="2147483704" r:id="rId2"/>
    <p:sldLayoutId id="2147483705" r:id="rId3"/>
    <p:sldLayoutId id="2147483706" r:id="rId4"/>
    <p:sldLayoutId id="2147483700" r:id="rId5"/>
  </p:sldLayoutIdLst>
  <p:timing>
    <p:tnLst>
      <p:par>
        <p:cTn id="1" dur="indefinite" restart="never" nodeType="tmRoot"/>
      </p:par>
    </p:tnLst>
  </p:timing>
  <p:hf hdr="0" dt="0"/>
  <p:txStyles>
    <p:titleStyle>
      <a:lvl1pPr algn="l" defTabSz="548457" rtl="0" eaLnBrk="1" latinLnBrk="0" hangingPunct="1">
        <a:lnSpc>
          <a:spcPts val="6000"/>
        </a:lnSpc>
        <a:spcBef>
          <a:spcPct val="0"/>
        </a:spcBef>
        <a:buNone/>
        <a:defRPr sz="6600" b="0" i="0" kern="1200" cap="all" spc="100" baseline="0">
          <a:solidFill>
            <a:srgbClr val="00A9E0"/>
          </a:solidFill>
          <a:latin typeface="Simplifica" panose="02000000000000000000" pitchFamily="2" charset="0"/>
          <a:ea typeface="+mj-ea"/>
          <a:cs typeface="+mj-cs"/>
        </a:defRPr>
      </a:lvl1pPr>
    </p:titleStyle>
    <p:bodyStyle>
      <a:lvl1pPr marL="0" indent="0" algn="l" defTabSz="548457" rtl="0" eaLnBrk="1" latinLnBrk="0" hangingPunct="1">
        <a:lnSpc>
          <a:spcPct val="66000"/>
        </a:lnSpc>
        <a:spcBef>
          <a:spcPts val="0"/>
        </a:spcBef>
        <a:spcAft>
          <a:spcPts val="0"/>
        </a:spcAft>
        <a:buFontTx/>
        <a:buNone/>
        <a:defRPr sz="5200" b="1" i="0" kern="1200" cap="all" baseline="0">
          <a:solidFill>
            <a:schemeClr val="tx1"/>
          </a:solidFill>
          <a:latin typeface="Effra"/>
          <a:ea typeface="+mn-ea"/>
          <a:cs typeface="+mn-cs"/>
        </a:defRPr>
      </a:lvl1pPr>
      <a:lvl2pPr marL="0" indent="0" algn="l" defTabSz="548457" rtl="0" eaLnBrk="1" latinLnBrk="0" hangingPunct="1">
        <a:lnSpc>
          <a:spcPct val="66000"/>
        </a:lnSpc>
        <a:spcBef>
          <a:spcPts val="0"/>
        </a:spcBef>
        <a:spcAft>
          <a:spcPts val="0"/>
        </a:spcAft>
        <a:buFontTx/>
        <a:buNone/>
        <a:defRPr sz="5200" b="0" i="0" kern="1200" cap="all">
          <a:solidFill>
            <a:schemeClr val="tx1"/>
          </a:solidFill>
          <a:latin typeface="Effra Light"/>
          <a:ea typeface="+mn-ea"/>
          <a:cs typeface="Effra"/>
        </a:defRPr>
      </a:lvl2pPr>
      <a:lvl3pPr marL="0" indent="0" algn="l" defTabSz="548457" rtl="0" eaLnBrk="1" latinLnBrk="0" hangingPunct="1">
        <a:lnSpc>
          <a:spcPct val="66000"/>
        </a:lnSpc>
        <a:spcBef>
          <a:spcPts val="0"/>
        </a:spcBef>
        <a:spcAft>
          <a:spcPts val="0"/>
        </a:spcAft>
        <a:buFontTx/>
        <a:buNone/>
        <a:defRPr sz="5200" b="1" i="0" kern="1200" cap="all" baseline="0">
          <a:solidFill>
            <a:schemeClr val="tx2"/>
          </a:solidFill>
          <a:latin typeface="Effra"/>
          <a:ea typeface="+mn-ea"/>
          <a:cs typeface="Effra"/>
        </a:defRPr>
      </a:lvl3pPr>
      <a:lvl4pPr marL="0" indent="0" algn="l" defTabSz="548457" rtl="0" eaLnBrk="1" latinLnBrk="0" hangingPunct="1">
        <a:lnSpc>
          <a:spcPct val="66000"/>
        </a:lnSpc>
        <a:spcBef>
          <a:spcPts val="0"/>
        </a:spcBef>
        <a:spcAft>
          <a:spcPts val="0"/>
        </a:spcAft>
        <a:buFontTx/>
        <a:buNone/>
        <a:defRPr sz="5200" b="0" i="0" kern="1200" cap="all">
          <a:solidFill>
            <a:schemeClr val="tx2"/>
          </a:solidFill>
          <a:latin typeface="Effra Light"/>
          <a:ea typeface="+mn-ea"/>
          <a:cs typeface="Effra Light"/>
        </a:defRPr>
      </a:lvl4pPr>
      <a:lvl5pPr marL="0" indent="0" algn="l" defTabSz="548457" rtl="0" eaLnBrk="1" latinLnBrk="0" hangingPunct="1">
        <a:lnSpc>
          <a:spcPct val="66000"/>
        </a:lnSpc>
        <a:spcBef>
          <a:spcPts val="0"/>
        </a:spcBef>
        <a:spcAft>
          <a:spcPts val="0"/>
        </a:spcAft>
        <a:buFontTx/>
        <a:buNone/>
        <a:defRPr sz="5200" b="0" i="0" kern="1200" cap="all" baseline="0">
          <a:solidFill>
            <a:schemeClr val="accent2"/>
          </a:solidFill>
          <a:latin typeface="Effra"/>
          <a:ea typeface="+mn-ea"/>
          <a:cs typeface="Effra"/>
        </a:defRPr>
      </a:lvl5pPr>
      <a:lvl6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6pPr>
      <a:lvl7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457" rtl="0" eaLnBrk="1" latinLnBrk="0" hangingPunct="1">
        <a:defRPr sz="2200" kern="1200">
          <a:solidFill>
            <a:schemeClr val="tx1"/>
          </a:solidFill>
          <a:latin typeface="+mn-lt"/>
          <a:ea typeface="+mn-ea"/>
          <a:cs typeface="+mn-cs"/>
        </a:defRPr>
      </a:lvl1pPr>
      <a:lvl2pPr marL="548457" algn="l" defTabSz="548457" rtl="0" eaLnBrk="1" latinLnBrk="0" hangingPunct="1">
        <a:defRPr sz="2200" kern="1200">
          <a:solidFill>
            <a:schemeClr val="tx1"/>
          </a:solidFill>
          <a:latin typeface="+mn-lt"/>
          <a:ea typeface="+mn-ea"/>
          <a:cs typeface="+mn-cs"/>
        </a:defRPr>
      </a:lvl2pPr>
      <a:lvl3pPr marL="1096914" algn="l" defTabSz="548457" rtl="0" eaLnBrk="1" latinLnBrk="0" hangingPunct="1">
        <a:defRPr sz="2200" kern="1200">
          <a:solidFill>
            <a:schemeClr val="tx1"/>
          </a:solidFill>
          <a:latin typeface="+mn-lt"/>
          <a:ea typeface="+mn-ea"/>
          <a:cs typeface="+mn-cs"/>
        </a:defRPr>
      </a:lvl3pPr>
      <a:lvl4pPr marL="1645371" algn="l" defTabSz="548457" rtl="0" eaLnBrk="1" latinLnBrk="0" hangingPunct="1">
        <a:defRPr sz="2200" kern="1200">
          <a:solidFill>
            <a:schemeClr val="tx1"/>
          </a:solidFill>
          <a:latin typeface="+mn-lt"/>
          <a:ea typeface="+mn-ea"/>
          <a:cs typeface="+mn-cs"/>
        </a:defRPr>
      </a:lvl4pPr>
      <a:lvl5pPr marL="2193828" algn="l" defTabSz="548457" rtl="0" eaLnBrk="1" latinLnBrk="0" hangingPunct="1">
        <a:defRPr sz="2200" kern="1200">
          <a:solidFill>
            <a:schemeClr val="tx1"/>
          </a:solidFill>
          <a:latin typeface="+mn-lt"/>
          <a:ea typeface="+mn-ea"/>
          <a:cs typeface="+mn-cs"/>
        </a:defRPr>
      </a:lvl5pPr>
      <a:lvl6pPr marL="2742286" algn="l" defTabSz="548457" rtl="0" eaLnBrk="1" latinLnBrk="0" hangingPunct="1">
        <a:defRPr sz="2200" kern="1200">
          <a:solidFill>
            <a:schemeClr val="tx1"/>
          </a:solidFill>
          <a:latin typeface="+mn-lt"/>
          <a:ea typeface="+mn-ea"/>
          <a:cs typeface="+mn-cs"/>
        </a:defRPr>
      </a:lvl6pPr>
      <a:lvl7pPr marL="3290743" algn="l" defTabSz="548457" rtl="0" eaLnBrk="1" latinLnBrk="0" hangingPunct="1">
        <a:defRPr sz="2200" kern="1200">
          <a:solidFill>
            <a:schemeClr val="tx1"/>
          </a:solidFill>
          <a:latin typeface="+mn-lt"/>
          <a:ea typeface="+mn-ea"/>
          <a:cs typeface="+mn-cs"/>
        </a:defRPr>
      </a:lvl7pPr>
      <a:lvl8pPr marL="3839200" algn="l" defTabSz="548457" rtl="0" eaLnBrk="1" latinLnBrk="0" hangingPunct="1">
        <a:defRPr sz="2200" kern="1200">
          <a:solidFill>
            <a:schemeClr val="tx1"/>
          </a:solidFill>
          <a:latin typeface="+mn-lt"/>
          <a:ea typeface="+mn-ea"/>
          <a:cs typeface="+mn-cs"/>
        </a:defRPr>
      </a:lvl8pPr>
      <a:lvl9pPr marL="4387657" algn="l" defTabSz="548457"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07517"/>
      </p:ext>
    </p:extLst>
  </p:cSld>
  <p:clrMap bg1="dk1" tx1="lt1" bg2="dk2" tx2="lt2" accent1="accent1" accent2="accent2" accent3="accent3" accent4="accent4" accent5="accent5" accent6="accent6" hlink="hlink" folHlink="folHlink"/>
  <p:sldLayoutIdLst>
    <p:sldLayoutId id="2147483703" r:id="rId1"/>
    <p:sldLayoutId id="2147483701" r:id="rId2"/>
    <p:sldLayoutId id="2147483697" r:id="rId3"/>
  </p:sldLayoutIdLst>
  <p:timing>
    <p:tnLst>
      <p:par>
        <p:cTn id="1" dur="indefinite" restart="never" nodeType="tmRoot"/>
      </p:par>
    </p:tnLst>
  </p:timing>
  <p:hf hdr="0" dt="0"/>
  <p:txStyles>
    <p:titleStyle>
      <a:lvl1pPr algn="l" defTabSz="548457" rtl="0" eaLnBrk="1" latinLnBrk="0" hangingPunct="1">
        <a:lnSpc>
          <a:spcPts val="6000"/>
        </a:lnSpc>
        <a:spcBef>
          <a:spcPct val="0"/>
        </a:spcBef>
        <a:buNone/>
        <a:defRPr sz="6600" b="0" i="0" kern="1200" cap="all" spc="100" baseline="0">
          <a:solidFill>
            <a:srgbClr val="00A9E0"/>
          </a:solidFill>
          <a:latin typeface="Simplifica" panose="02000000000000000000" pitchFamily="2" charset="0"/>
          <a:ea typeface="+mj-ea"/>
          <a:cs typeface="+mj-cs"/>
        </a:defRPr>
      </a:lvl1pPr>
    </p:titleStyle>
    <p:bodyStyle>
      <a:lvl1pPr marL="0" indent="0" algn="l" defTabSz="548457" rtl="0" eaLnBrk="1" latinLnBrk="0" hangingPunct="1">
        <a:lnSpc>
          <a:spcPct val="66000"/>
        </a:lnSpc>
        <a:spcBef>
          <a:spcPts val="0"/>
        </a:spcBef>
        <a:spcAft>
          <a:spcPts val="0"/>
        </a:spcAft>
        <a:buFontTx/>
        <a:buNone/>
        <a:defRPr sz="5200" b="1" i="0" kern="1200" cap="all" baseline="0">
          <a:solidFill>
            <a:schemeClr val="tx1"/>
          </a:solidFill>
          <a:latin typeface="Effra"/>
          <a:ea typeface="+mn-ea"/>
          <a:cs typeface="+mn-cs"/>
        </a:defRPr>
      </a:lvl1pPr>
      <a:lvl2pPr marL="0" indent="0" algn="l" defTabSz="548457" rtl="0" eaLnBrk="1" latinLnBrk="0" hangingPunct="1">
        <a:lnSpc>
          <a:spcPct val="66000"/>
        </a:lnSpc>
        <a:spcBef>
          <a:spcPts val="0"/>
        </a:spcBef>
        <a:spcAft>
          <a:spcPts val="0"/>
        </a:spcAft>
        <a:buFontTx/>
        <a:buNone/>
        <a:defRPr sz="5200" b="0" i="0" kern="1200" cap="all">
          <a:solidFill>
            <a:schemeClr val="tx1"/>
          </a:solidFill>
          <a:latin typeface="Effra Light"/>
          <a:ea typeface="+mn-ea"/>
          <a:cs typeface="Effra"/>
        </a:defRPr>
      </a:lvl2pPr>
      <a:lvl3pPr marL="0" indent="0" algn="l" defTabSz="548457" rtl="0" eaLnBrk="1" latinLnBrk="0" hangingPunct="1">
        <a:lnSpc>
          <a:spcPct val="66000"/>
        </a:lnSpc>
        <a:spcBef>
          <a:spcPts val="0"/>
        </a:spcBef>
        <a:spcAft>
          <a:spcPts val="0"/>
        </a:spcAft>
        <a:buFontTx/>
        <a:buNone/>
        <a:defRPr sz="5200" b="1" i="0" kern="1200" cap="all" baseline="0">
          <a:solidFill>
            <a:schemeClr val="tx2"/>
          </a:solidFill>
          <a:latin typeface="Effra"/>
          <a:ea typeface="+mn-ea"/>
          <a:cs typeface="Effra"/>
        </a:defRPr>
      </a:lvl3pPr>
      <a:lvl4pPr marL="0" indent="0" algn="l" defTabSz="548457" rtl="0" eaLnBrk="1" latinLnBrk="0" hangingPunct="1">
        <a:lnSpc>
          <a:spcPct val="66000"/>
        </a:lnSpc>
        <a:spcBef>
          <a:spcPts val="0"/>
        </a:spcBef>
        <a:spcAft>
          <a:spcPts val="0"/>
        </a:spcAft>
        <a:buFontTx/>
        <a:buNone/>
        <a:defRPr sz="5200" b="0" i="0" kern="1200" cap="all">
          <a:solidFill>
            <a:schemeClr val="tx2"/>
          </a:solidFill>
          <a:latin typeface="Effra Light"/>
          <a:ea typeface="+mn-ea"/>
          <a:cs typeface="Effra Light"/>
        </a:defRPr>
      </a:lvl4pPr>
      <a:lvl5pPr marL="0" indent="0" algn="l" defTabSz="548457" rtl="0" eaLnBrk="1" latinLnBrk="0" hangingPunct="1">
        <a:lnSpc>
          <a:spcPct val="66000"/>
        </a:lnSpc>
        <a:spcBef>
          <a:spcPts val="0"/>
        </a:spcBef>
        <a:spcAft>
          <a:spcPts val="0"/>
        </a:spcAft>
        <a:buFontTx/>
        <a:buNone/>
        <a:defRPr sz="5200" b="0" i="0" kern="1200" cap="all" baseline="0">
          <a:solidFill>
            <a:schemeClr val="accent2"/>
          </a:solidFill>
          <a:latin typeface="Effra"/>
          <a:ea typeface="+mn-ea"/>
          <a:cs typeface="Effra"/>
        </a:defRPr>
      </a:lvl5pPr>
      <a:lvl6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6pPr>
      <a:lvl7pPr marL="0" indent="0" algn="l" defTabSz="548457" rtl="0" eaLnBrk="1" latinLnBrk="0" hangingPunct="1">
        <a:lnSpc>
          <a:spcPts val="1800"/>
        </a:lnSpc>
        <a:spcBef>
          <a:spcPts val="0"/>
        </a:spcBef>
        <a:spcAft>
          <a:spcPts val="0"/>
        </a:spcAft>
        <a:buFontTx/>
        <a:buNone/>
        <a:defRPr sz="1800" b="0" i="0" kern="1200" cap="all">
          <a:solidFill>
            <a:schemeClr val="tx2"/>
          </a:solidFill>
          <a:latin typeface="Effra"/>
          <a:ea typeface="+mn-ea"/>
          <a:cs typeface="Effra"/>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457" rtl="0" eaLnBrk="1" latinLnBrk="0" hangingPunct="1">
        <a:defRPr sz="2200" kern="1200">
          <a:solidFill>
            <a:schemeClr val="tx1"/>
          </a:solidFill>
          <a:latin typeface="+mn-lt"/>
          <a:ea typeface="+mn-ea"/>
          <a:cs typeface="+mn-cs"/>
        </a:defRPr>
      </a:lvl1pPr>
      <a:lvl2pPr marL="548457" algn="l" defTabSz="548457" rtl="0" eaLnBrk="1" latinLnBrk="0" hangingPunct="1">
        <a:defRPr sz="2200" kern="1200">
          <a:solidFill>
            <a:schemeClr val="tx1"/>
          </a:solidFill>
          <a:latin typeface="+mn-lt"/>
          <a:ea typeface="+mn-ea"/>
          <a:cs typeface="+mn-cs"/>
        </a:defRPr>
      </a:lvl2pPr>
      <a:lvl3pPr marL="1096914" algn="l" defTabSz="548457" rtl="0" eaLnBrk="1" latinLnBrk="0" hangingPunct="1">
        <a:defRPr sz="2200" kern="1200">
          <a:solidFill>
            <a:schemeClr val="tx1"/>
          </a:solidFill>
          <a:latin typeface="+mn-lt"/>
          <a:ea typeface="+mn-ea"/>
          <a:cs typeface="+mn-cs"/>
        </a:defRPr>
      </a:lvl3pPr>
      <a:lvl4pPr marL="1645371" algn="l" defTabSz="548457" rtl="0" eaLnBrk="1" latinLnBrk="0" hangingPunct="1">
        <a:defRPr sz="2200" kern="1200">
          <a:solidFill>
            <a:schemeClr val="tx1"/>
          </a:solidFill>
          <a:latin typeface="+mn-lt"/>
          <a:ea typeface="+mn-ea"/>
          <a:cs typeface="+mn-cs"/>
        </a:defRPr>
      </a:lvl4pPr>
      <a:lvl5pPr marL="2193828" algn="l" defTabSz="548457" rtl="0" eaLnBrk="1" latinLnBrk="0" hangingPunct="1">
        <a:defRPr sz="2200" kern="1200">
          <a:solidFill>
            <a:schemeClr val="tx1"/>
          </a:solidFill>
          <a:latin typeface="+mn-lt"/>
          <a:ea typeface="+mn-ea"/>
          <a:cs typeface="+mn-cs"/>
        </a:defRPr>
      </a:lvl5pPr>
      <a:lvl6pPr marL="2742286" algn="l" defTabSz="548457" rtl="0" eaLnBrk="1" latinLnBrk="0" hangingPunct="1">
        <a:defRPr sz="2200" kern="1200">
          <a:solidFill>
            <a:schemeClr val="tx1"/>
          </a:solidFill>
          <a:latin typeface="+mn-lt"/>
          <a:ea typeface="+mn-ea"/>
          <a:cs typeface="+mn-cs"/>
        </a:defRPr>
      </a:lvl6pPr>
      <a:lvl7pPr marL="3290743" algn="l" defTabSz="548457" rtl="0" eaLnBrk="1" latinLnBrk="0" hangingPunct="1">
        <a:defRPr sz="2200" kern="1200">
          <a:solidFill>
            <a:schemeClr val="tx1"/>
          </a:solidFill>
          <a:latin typeface="+mn-lt"/>
          <a:ea typeface="+mn-ea"/>
          <a:cs typeface="+mn-cs"/>
        </a:defRPr>
      </a:lvl7pPr>
      <a:lvl8pPr marL="3839200" algn="l" defTabSz="548457" rtl="0" eaLnBrk="1" latinLnBrk="0" hangingPunct="1">
        <a:defRPr sz="2200" kern="1200">
          <a:solidFill>
            <a:schemeClr val="tx1"/>
          </a:solidFill>
          <a:latin typeface="+mn-lt"/>
          <a:ea typeface="+mn-ea"/>
          <a:cs typeface="+mn-cs"/>
        </a:defRPr>
      </a:lvl8pPr>
      <a:lvl9pPr marL="4387657" algn="l" defTabSz="548457"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7470351"/>
            <a:ext cx="10972800" cy="759249"/>
          </a:xfrm>
          <a:prstGeom prst="rect">
            <a:avLst/>
          </a:prstGeom>
          <a:solidFill>
            <a:srgbClr val="009ED0"/>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smtClean="0"/>
          </a:p>
        </p:txBody>
      </p:sp>
      <p:sp>
        <p:nvSpPr>
          <p:cNvPr id="6" name="Slide Number Placeholder 5"/>
          <p:cNvSpPr>
            <a:spLocks noGrp="1"/>
          </p:cNvSpPr>
          <p:nvPr>
            <p:ph type="sldNum" sz="quarter" idx="4"/>
          </p:nvPr>
        </p:nvSpPr>
        <p:spPr>
          <a:xfrm>
            <a:off x="320720" y="7750537"/>
            <a:ext cx="457200" cy="228600"/>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fld id="{A3032E39-2DD7-6341-87B9-9AB98FE36691}" type="slidenum">
              <a:rPr lang="en-US" smtClean="0"/>
              <a:pPr/>
              <a:t>‹Nº›</a:t>
            </a:fld>
            <a:endParaRPr lang="en-US" dirty="0"/>
          </a:p>
        </p:txBody>
      </p:sp>
      <p:sp>
        <p:nvSpPr>
          <p:cNvPr id="5" name="Footer Placeholder 4"/>
          <p:cNvSpPr>
            <a:spLocks noGrp="1"/>
          </p:cNvSpPr>
          <p:nvPr>
            <p:ph type="ftr" sz="quarter" idx="3"/>
          </p:nvPr>
        </p:nvSpPr>
        <p:spPr>
          <a:xfrm>
            <a:off x="777920" y="7750536"/>
            <a:ext cx="4517411" cy="247051"/>
          </a:xfrm>
          <a:prstGeom prst="rect">
            <a:avLst/>
          </a:prstGeom>
        </p:spPr>
        <p:txBody>
          <a:bodyPr vert="horz" lIns="0" tIns="0" rIns="0" bIns="0" rtlCol="0" anchor="ctr"/>
          <a:lstStyle>
            <a:lvl1pPr algn="l">
              <a:lnSpc>
                <a:spcPts val="1200"/>
              </a:lnSpc>
              <a:defRPr sz="2000">
                <a:solidFill>
                  <a:schemeClr val="bg1"/>
                </a:solidFill>
                <a:latin typeface="Simplifica" panose="02000000000000000000" pitchFamily="2" charset="0"/>
                <a:cs typeface="Arial" panose="020B0604020202020204" pitchFamily="34" charset="0"/>
              </a:defRPr>
            </a:lvl1pPr>
          </a:lstStyle>
          <a:p>
            <a:r>
              <a:rPr lang="en-US" smtClean="0"/>
              <a:t>ACTIVAGE IoT Week |  06-09 JUNE  2017  |  </a:t>
            </a:r>
            <a:endParaRPr lang="en-US" dirty="0"/>
          </a:p>
        </p:txBody>
      </p:sp>
      <p:sp>
        <p:nvSpPr>
          <p:cNvPr id="2" name="Title Placeholder 1"/>
          <p:cNvSpPr>
            <a:spLocks noGrp="1"/>
          </p:cNvSpPr>
          <p:nvPr>
            <p:ph type="title"/>
          </p:nvPr>
        </p:nvSpPr>
        <p:spPr>
          <a:xfrm>
            <a:off x="454025" y="445133"/>
            <a:ext cx="10058399" cy="91440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4025" y="1597025"/>
            <a:ext cx="10058400" cy="548798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748215" y="241800"/>
            <a:ext cx="1946123" cy="778448"/>
          </a:xfrm>
          <a:prstGeom prst="rect">
            <a:avLst/>
          </a:prstGeom>
        </p:spPr>
      </p:pic>
      <p:pic>
        <p:nvPicPr>
          <p:cNvPr id="8" name="Pictur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76962" y="1759864"/>
            <a:ext cx="4482654" cy="4838249"/>
          </a:xfrm>
          <a:prstGeom prst="rect">
            <a:avLst/>
          </a:prstGeom>
        </p:spPr>
      </p:pic>
      <p:grpSp>
        <p:nvGrpSpPr>
          <p:cNvPr id="7" name="Group 6"/>
          <p:cNvGrpSpPr/>
          <p:nvPr userDrawn="1"/>
        </p:nvGrpSpPr>
        <p:grpSpPr>
          <a:xfrm>
            <a:off x="5964072" y="7657134"/>
            <a:ext cx="4730266" cy="433387"/>
            <a:chOff x="5964072" y="7657134"/>
            <a:chExt cx="4730266" cy="433387"/>
          </a:xfrm>
        </p:grpSpPr>
        <p:pic>
          <p:nvPicPr>
            <p:cNvPr id="9" name="Picture 8"/>
            <p:cNvPicPr>
              <a:picLocks noChangeAspect="1"/>
            </p:cNvPicPr>
            <p:nvPr userDrawn="1"/>
          </p:nvPicPr>
          <p:blipFill rotWithShape="1">
            <a:blip r:embed="rId12">
              <a:extLst>
                <a:ext uri="{28A0092B-C50C-407E-A947-70E740481C1C}">
                  <a14:useLocalDpi xmlns:a14="http://schemas.microsoft.com/office/drawing/2010/main" val="0"/>
                </a:ext>
              </a:extLst>
            </a:blip>
            <a:srcRect l="3050" t="3601" r="2745" b="4634"/>
            <a:stretch/>
          </p:blipFill>
          <p:spPr>
            <a:xfrm>
              <a:off x="10039494" y="7657134"/>
              <a:ext cx="654844" cy="433387"/>
            </a:xfrm>
            <a:prstGeom prst="rect">
              <a:avLst/>
            </a:prstGeom>
          </p:spPr>
        </p:pic>
        <p:sp>
          <p:nvSpPr>
            <p:cNvPr id="16" name="Footer Placeholder 4"/>
            <p:cNvSpPr txBox="1">
              <a:spLocks/>
            </p:cNvSpPr>
            <p:nvPr userDrawn="1"/>
          </p:nvSpPr>
          <p:spPr>
            <a:xfrm>
              <a:off x="5964072" y="7714936"/>
              <a:ext cx="3907718" cy="317782"/>
            </a:xfrm>
            <a:prstGeom prst="rect">
              <a:avLst/>
            </a:prstGeom>
          </p:spPr>
          <p:txBody>
            <a:bodyPr vert="horz" lIns="0" tIns="0" rIns="0" bIns="0" rtlCol="0" anchor="ctr"/>
            <a:lstStyle>
              <a:defPPr>
                <a:defRPr lang="en-US"/>
              </a:defPPr>
              <a:lvl1pPr marL="0" algn="l" defTabSz="548457" rtl="0" eaLnBrk="1" latinLnBrk="0" hangingPunct="1">
                <a:lnSpc>
                  <a:spcPts val="1200"/>
                </a:lnSpc>
                <a:defRPr sz="2000" kern="1200">
                  <a:solidFill>
                    <a:schemeClr val="bg1"/>
                  </a:solidFill>
                  <a:latin typeface="Simplifica" panose="02000000000000000000" pitchFamily="2" charset="0"/>
                  <a:ea typeface="+mn-ea"/>
                  <a:cs typeface="Arial" panose="020B0604020202020204" pitchFamily="34" charset="0"/>
                </a:defRPr>
              </a:lvl1pPr>
              <a:lvl2pPr marL="548457" algn="l" defTabSz="548457" rtl="0" eaLnBrk="1" latinLnBrk="0" hangingPunct="1">
                <a:defRPr sz="2200" kern="1200">
                  <a:solidFill>
                    <a:schemeClr val="tx1"/>
                  </a:solidFill>
                  <a:latin typeface="+mn-lt"/>
                  <a:ea typeface="+mn-ea"/>
                  <a:cs typeface="+mn-cs"/>
                </a:defRPr>
              </a:lvl2pPr>
              <a:lvl3pPr marL="1096914" algn="l" defTabSz="548457" rtl="0" eaLnBrk="1" latinLnBrk="0" hangingPunct="1">
                <a:defRPr sz="2200" kern="1200">
                  <a:solidFill>
                    <a:schemeClr val="tx1"/>
                  </a:solidFill>
                  <a:latin typeface="+mn-lt"/>
                  <a:ea typeface="+mn-ea"/>
                  <a:cs typeface="+mn-cs"/>
                </a:defRPr>
              </a:lvl3pPr>
              <a:lvl4pPr marL="1645371" algn="l" defTabSz="548457" rtl="0" eaLnBrk="1" latinLnBrk="0" hangingPunct="1">
                <a:defRPr sz="2200" kern="1200">
                  <a:solidFill>
                    <a:schemeClr val="tx1"/>
                  </a:solidFill>
                  <a:latin typeface="+mn-lt"/>
                  <a:ea typeface="+mn-ea"/>
                  <a:cs typeface="+mn-cs"/>
                </a:defRPr>
              </a:lvl4pPr>
              <a:lvl5pPr marL="2193828" algn="l" defTabSz="548457" rtl="0" eaLnBrk="1" latinLnBrk="0" hangingPunct="1">
                <a:defRPr sz="2200" kern="1200">
                  <a:solidFill>
                    <a:schemeClr val="tx1"/>
                  </a:solidFill>
                  <a:latin typeface="+mn-lt"/>
                  <a:ea typeface="+mn-ea"/>
                  <a:cs typeface="+mn-cs"/>
                </a:defRPr>
              </a:lvl5pPr>
              <a:lvl6pPr marL="2742286" algn="l" defTabSz="548457" rtl="0" eaLnBrk="1" latinLnBrk="0" hangingPunct="1">
                <a:defRPr sz="2200" kern="1200">
                  <a:solidFill>
                    <a:schemeClr val="tx1"/>
                  </a:solidFill>
                  <a:latin typeface="+mn-lt"/>
                  <a:ea typeface="+mn-ea"/>
                  <a:cs typeface="+mn-cs"/>
                </a:defRPr>
              </a:lvl6pPr>
              <a:lvl7pPr marL="3290743" algn="l" defTabSz="548457" rtl="0" eaLnBrk="1" latinLnBrk="0" hangingPunct="1">
                <a:defRPr sz="2200" kern="1200">
                  <a:solidFill>
                    <a:schemeClr val="tx1"/>
                  </a:solidFill>
                  <a:latin typeface="+mn-lt"/>
                  <a:ea typeface="+mn-ea"/>
                  <a:cs typeface="+mn-cs"/>
                </a:defRPr>
              </a:lvl7pPr>
              <a:lvl8pPr marL="3839200" algn="l" defTabSz="548457" rtl="0" eaLnBrk="1" latinLnBrk="0" hangingPunct="1">
                <a:defRPr sz="2200" kern="1200">
                  <a:solidFill>
                    <a:schemeClr val="tx1"/>
                  </a:solidFill>
                  <a:latin typeface="+mn-lt"/>
                  <a:ea typeface="+mn-ea"/>
                  <a:cs typeface="+mn-cs"/>
                </a:defRPr>
              </a:lvl8pPr>
              <a:lvl9pPr marL="4387657" algn="l" defTabSz="548457" rtl="0" eaLnBrk="1" latinLnBrk="0" hangingPunct="1">
                <a:defRPr sz="2200" kern="1200">
                  <a:solidFill>
                    <a:schemeClr val="tx1"/>
                  </a:solidFill>
                  <a:latin typeface="+mn-lt"/>
                  <a:ea typeface="+mn-ea"/>
                  <a:cs typeface="+mn-cs"/>
                </a:defRPr>
              </a:lvl9pPr>
            </a:lstStyle>
            <a:p>
              <a:pPr algn="r"/>
              <a:r>
                <a:rPr lang="en-GB" sz="1300" dirty="0" smtClean="0">
                  <a:solidFill>
                    <a:schemeClr val="bg1"/>
                  </a:solidFill>
                </a:rPr>
                <a:t>This project has received funding from the European Union’s Horizon 2020</a:t>
              </a:r>
            </a:p>
            <a:p>
              <a:pPr algn="r"/>
              <a:r>
                <a:rPr lang="en-GB" sz="1300" dirty="0" smtClean="0">
                  <a:solidFill>
                    <a:schemeClr val="bg1"/>
                  </a:solidFill>
                </a:rPr>
                <a:t> research and innovation programme under grant agreement Nº 732679</a:t>
              </a:r>
              <a:endParaRPr lang="en-US" sz="1300" dirty="0">
                <a:solidFill>
                  <a:schemeClr val="bg1"/>
                </a:solidFill>
              </a:endParaRPr>
            </a:p>
          </p:txBody>
        </p:sp>
      </p:grpSp>
    </p:spTree>
    <p:extLst>
      <p:ext uri="{BB962C8B-B14F-4D97-AF65-F5344CB8AC3E}">
        <p14:creationId xmlns:p14="http://schemas.microsoft.com/office/powerpoint/2010/main" val="2156015809"/>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89" r:id="rId4"/>
    <p:sldLayoutId id="2147483687" r:id="rId5"/>
    <p:sldLayoutId id="2147483707" r:id="rId6"/>
    <p:sldLayoutId id="2147483713" r:id="rId7"/>
    <p:sldLayoutId id="2147483715" r:id="rId8"/>
  </p:sldLayoutIdLst>
  <p:timing>
    <p:tnLst>
      <p:par>
        <p:cTn id="1" dur="indefinite" restart="never" nodeType="tmRoot"/>
      </p:par>
    </p:tnLst>
  </p:timing>
  <p:hf hdr="0" dt="0"/>
  <p:txStyles>
    <p:titleStyle>
      <a:lvl1pPr algn="l" defTabSz="548457" rtl="0" eaLnBrk="1" latinLnBrk="0" hangingPunct="1">
        <a:lnSpc>
          <a:spcPts val="2400"/>
        </a:lnSpc>
        <a:spcBef>
          <a:spcPct val="0"/>
        </a:spcBef>
        <a:buNone/>
        <a:defRPr sz="4400" b="1" i="0" kern="1200" cap="all" spc="100" baseline="0">
          <a:solidFill>
            <a:schemeClr val="tx1"/>
          </a:solidFill>
          <a:latin typeface="Simplifica" panose="02000000000000000000" pitchFamily="2" charset="0"/>
          <a:ea typeface="+mj-ea"/>
          <a:cs typeface="+mj-cs"/>
        </a:defRPr>
      </a:lvl1pPr>
    </p:titleStyle>
    <p:bodyStyle>
      <a:lvl1pPr marL="228600" indent="-228600" algn="l" defTabSz="548457" rtl="0" eaLnBrk="1" latinLnBrk="0" hangingPunct="1">
        <a:lnSpc>
          <a:spcPct val="100000"/>
        </a:lnSpc>
        <a:spcBef>
          <a:spcPts val="0"/>
        </a:spcBef>
        <a:spcAft>
          <a:spcPts val="800"/>
        </a:spcAft>
        <a:buFont typeface="Arial" panose="020B0604020202020204" pitchFamily="34" charset="0"/>
        <a:buChar char="•"/>
        <a:defRPr sz="3200" b="0" kern="1200" spc="0" baseline="0">
          <a:solidFill>
            <a:srgbClr val="0E2044"/>
          </a:solidFill>
          <a:latin typeface="Arial" panose="020B0604020202020204" pitchFamily="34" charset="0"/>
          <a:ea typeface="+mn-ea"/>
          <a:cs typeface="Arial" panose="020B0604020202020204" pitchFamily="34" charset="0"/>
        </a:defRPr>
      </a:lvl1pPr>
      <a:lvl2pPr marL="454025" indent="-228600" algn="l" defTabSz="548457" rtl="0" eaLnBrk="1" latinLnBrk="0" hangingPunct="1">
        <a:lnSpc>
          <a:spcPct val="100000"/>
        </a:lnSpc>
        <a:spcBef>
          <a:spcPts val="0"/>
        </a:spcBef>
        <a:spcAft>
          <a:spcPts val="800"/>
        </a:spcAft>
        <a:buFont typeface="Arial" panose="020B0604020202020204" pitchFamily="34" charset="0"/>
        <a:buChar char="•"/>
        <a:defRPr sz="2800" kern="1200" baseline="0">
          <a:solidFill>
            <a:srgbClr val="008FBC"/>
          </a:solidFill>
          <a:latin typeface="Arial" panose="020B0604020202020204" pitchFamily="34" charset="0"/>
          <a:ea typeface="+mn-ea"/>
          <a:cs typeface="Arial" panose="020B0604020202020204" pitchFamily="34" charset="0"/>
        </a:defRPr>
      </a:lvl2pPr>
      <a:lvl3pPr marL="685800" indent="-228600" algn="l" defTabSz="548457" rtl="0" eaLnBrk="1" latinLnBrk="0" hangingPunct="1">
        <a:lnSpc>
          <a:spcPct val="100000"/>
        </a:lnSpc>
        <a:spcBef>
          <a:spcPts val="0"/>
        </a:spcBef>
        <a:spcAft>
          <a:spcPts val="800"/>
        </a:spcAft>
        <a:buFont typeface="Arial" panose="020B0604020202020204" pitchFamily="34" charset="0"/>
        <a:buChar char="•"/>
        <a:defRPr sz="2400" kern="1200" baseline="0">
          <a:solidFill>
            <a:srgbClr val="00A9DE"/>
          </a:solidFill>
          <a:latin typeface="Arial" panose="020B0604020202020204" pitchFamily="34" charset="0"/>
          <a:ea typeface="+mn-ea"/>
          <a:cs typeface="Arial" panose="020B0604020202020204" pitchFamily="34" charset="0"/>
        </a:defRPr>
      </a:lvl3pPr>
      <a:lvl4pPr marL="914400" indent="-228600" algn="l" defTabSz="548457" rtl="0" eaLnBrk="1" latinLnBrk="0" hangingPunct="1">
        <a:lnSpc>
          <a:spcPct val="100000"/>
        </a:lnSpc>
        <a:spcBef>
          <a:spcPts val="0"/>
        </a:spcBef>
        <a:spcAft>
          <a:spcPts val="800"/>
        </a:spcAft>
        <a:buFont typeface="Arial" panose="020B0604020202020204" pitchFamily="34" charset="0"/>
        <a:buChar char="•"/>
        <a:defRPr sz="2000" kern="1200" baseline="0">
          <a:solidFill>
            <a:schemeClr val="bg1">
              <a:lumMod val="50000"/>
            </a:schemeClr>
          </a:solidFill>
          <a:latin typeface="Arial" panose="020B0604020202020204" pitchFamily="34" charset="0"/>
          <a:ea typeface="+mn-ea"/>
          <a:cs typeface="Arial" panose="020B0604020202020204" pitchFamily="34" charset="0"/>
        </a:defRPr>
      </a:lvl4pPr>
      <a:lvl5pPr marL="1144588" indent="-227013" algn="l" defTabSz="548457" rtl="0" eaLnBrk="1" latinLnBrk="0" hangingPunct="1">
        <a:lnSpc>
          <a:spcPct val="100000"/>
        </a:lnSpc>
        <a:spcBef>
          <a:spcPts val="0"/>
        </a:spcBef>
        <a:spcAft>
          <a:spcPts val="800"/>
        </a:spcAft>
        <a:buFont typeface="Arial" panose="020B0604020202020204" pitchFamily="34" charset="0"/>
        <a:buChar char="•"/>
        <a:defRPr sz="1800" kern="1200" baseline="0">
          <a:solidFill>
            <a:schemeClr val="bg1">
              <a:lumMod val="50000"/>
            </a:schemeClr>
          </a:solidFill>
          <a:latin typeface="Arial" panose="020B0604020202020204" pitchFamily="34" charset="0"/>
          <a:ea typeface="+mn-ea"/>
          <a:cs typeface="Arial" panose="020B0604020202020204" pitchFamily="34" charset="0"/>
        </a:defRPr>
      </a:lvl5pPr>
      <a:lvl6pPr marL="1370013" indent="-225425" algn="l" defTabSz="548457" rtl="0" eaLnBrk="1" latinLnBrk="0" hangingPunct="1">
        <a:lnSpc>
          <a:spcPts val="1800"/>
        </a:lnSpc>
        <a:spcBef>
          <a:spcPts val="0"/>
        </a:spcBef>
        <a:spcAft>
          <a:spcPts val="800"/>
        </a:spcAft>
        <a:buFont typeface="Lucida Grande"/>
        <a:buChar char="-"/>
        <a:defRPr sz="1600" kern="1200">
          <a:solidFill>
            <a:schemeClr val="accent1"/>
          </a:solidFill>
          <a:latin typeface="Effra"/>
          <a:ea typeface="+mn-ea"/>
          <a:cs typeface="+mn-cs"/>
        </a:defRPr>
      </a:lvl6pPr>
      <a:lvl7pPr marL="1597025" indent="-227013" algn="l" defTabSz="548457" rtl="0" eaLnBrk="1" latinLnBrk="0" hangingPunct="1">
        <a:lnSpc>
          <a:spcPts val="1800"/>
        </a:lnSpc>
        <a:spcBef>
          <a:spcPts val="0"/>
        </a:spcBef>
        <a:spcAft>
          <a:spcPts val="800"/>
        </a:spcAft>
        <a:buFont typeface="Lucida Grande"/>
        <a:buChar char="-"/>
        <a:defRPr sz="1600" kern="1200">
          <a:solidFill>
            <a:schemeClr val="accent1"/>
          </a:solidFill>
          <a:latin typeface="Effra"/>
          <a:ea typeface="+mn-ea"/>
          <a:cs typeface="+mn-cs"/>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457" rtl="0" eaLnBrk="1" latinLnBrk="0" hangingPunct="1">
        <a:defRPr sz="2200" kern="1200">
          <a:solidFill>
            <a:schemeClr val="tx1"/>
          </a:solidFill>
          <a:latin typeface="+mn-lt"/>
          <a:ea typeface="+mn-ea"/>
          <a:cs typeface="+mn-cs"/>
        </a:defRPr>
      </a:lvl1pPr>
      <a:lvl2pPr marL="548457" algn="l" defTabSz="548457" rtl="0" eaLnBrk="1" latinLnBrk="0" hangingPunct="1">
        <a:defRPr sz="2200" kern="1200">
          <a:solidFill>
            <a:schemeClr val="tx1"/>
          </a:solidFill>
          <a:latin typeface="+mn-lt"/>
          <a:ea typeface="+mn-ea"/>
          <a:cs typeface="+mn-cs"/>
        </a:defRPr>
      </a:lvl2pPr>
      <a:lvl3pPr marL="1096914" algn="l" defTabSz="548457" rtl="0" eaLnBrk="1" latinLnBrk="0" hangingPunct="1">
        <a:defRPr sz="2200" kern="1200">
          <a:solidFill>
            <a:schemeClr val="tx1"/>
          </a:solidFill>
          <a:latin typeface="+mn-lt"/>
          <a:ea typeface="+mn-ea"/>
          <a:cs typeface="+mn-cs"/>
        </a:defRPr>
      </a:lvl3pPr>
      <a:lvl4pPr marL="1645371" algn="l" defTabSz="548457" rtl="0" eaLnBrk="1" latinLnBrk="0" hangingPunct="1">
        <a:defRPr sz="2200" kern="1200">
          <a:solidFill>
            <a:schemeClr val="tx1"/>
          </a:solidFill>
          <a:latin typeface="+mn-lt"/>
          <a:ea typeface="+mn-ea"/>
          <a:cs typeface="+mn-cs"/>
        </a:defRPr>
      </a:lvl4pPr>
      <a:lvl5pPr marL="2193828" algn="l" defTabSz="548457" rtl="0" eaLnBrk="1" latinLnBrk="0" hangingPunct="1">
        <a:defRPr sz="2200" kern="1200">
          <a:solidFill>
            <a:schemeClr val="tx1"/>
          </a:solidFill>
          <a:latin typeface="+mn-lt"/>
          <a:ea typeface="+mn-ea"/>
          <a:cs typeface="+mn-cs"/>
        </a:defRPr>
      </a:lvl5pPr>
      <a:lvl6pPr marL="2742286" algn="l" defTabSz="548457" rtl="0" eaLnBrk="1" latinLnBrk="0" hangingPunct="1">
        <a:defRPr sz="2200" kern="1200">
          <a:solidFill>
            <a:schemeClr val="tx1"/>
          </a:solidFill>
          <a:latin typeface="+mn-lt"/>
          <a:ea typeface="+mn-ea"/>
          <a:cs typeface="+mn-cs"/>
        </a:defRPr>
      </a:lvl6pPr>
      <a:lvl7pPr marL="3290743" algn="l" defTabSz="548457" rtl="0" eaLnBrk="1" latinLnBrk="0" hangingPunct="1">
        <a:defRPr sz="2200" kern="1200">
          <a:solidFill>
            <a:schemeClr val="tx1"/>
          </a:solidFill>
          <a:latin typeface="+mn-lt"/>
          <a:ea typeface="+mn-ea"/>
          <a:cs typeface="+mn-cs"/>
        </a:defRPr>
      </a:lvl7pPr>
      <a:lvl8pPr marL="3839200" algn="l" defTabSz="548457" rtl="0" eaLnBrk="1" latinLnBrk="0" hangingPunct="1">
        <a:defRPr sz="2200" kern="1200">
          <a:solidFill>
            <a:schemeClr val="tx1"/>
          </a:solidFill>
          <a:latin typeface="+mn-lt"/>
          <a:ea typeface="+mn-ea"/>
          <a:cs typeface="+mn-cs"/>
        </a:defRPr>
      </a:lvl8pPr>
      <a:lvl9pPr marL="4387657" algn="l" defTabSz="548457"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7049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4" r:id="rId5"/>
  </p:sldLayoutIdLst>
  <p:timing>
    <p:tnLst>
      <p:par>
        <p:cTn id="1" dur="indefinite" restart="never" nodeType="tmRoot"/>
      </p:par>
    </p:tnLst>
  </p:timing>
  <p:hf hdr="0" dt="0"/>
  <p:txStyles>
    <p:titleStyle>
      <a:lvl1pPr algn="ctr" rtl="0" eaLnBrk="0" fontAlgn="base" hangingPunct="0">
        <a:spcBef>
          <a:spcPct val="0"/>
        </a:spcBef>
        <a:spcAft>
          <a:spcPct val="0"/>
        </a:spcAft>
        <a:defRPr sz="5280" kern="1200">
          <a:solidFill>
            <a:schemeClr val="tx1"/>
          </a:solidFill>
          <a:latin typeface="+mj-lt"/>
          <a:ea typeface="+mj-ea"/>
          <a:cs typeface="+mj-cs"/>
        </a:defRPr>
      </a:lvl1pPr>
      <a:lvl2pPr algn="ctr" rtl="0" eaLnBrk="0" fontAlgn="base" hangingPunct="0">
        <a:spcBef>
          <a:spcPct val="0"/>
        </a:spcBef>
        <a:spcAft>
          <a:spcPct val="0"/>
        </a:spcAft>
        <a:defRPr sz="5280">
          <a:solidFill>
            <a:schemeClr val="tx1"/>
          </a:solidFill>
          <a:latin typeface="Calibri" pitchFamily="34" charset="0"/>
        </a:defRPr>
      </a:lvl2pPr>
      <a:lvl3pPr algn="ctr" rtl="0" eaLnBrk="0" fontAlgn="base" hangingPunct="0">
        <a:spcBef>
          <a:spcPct val="0"/>
        </a:spcBef>
        <a:spcAft>
          <a:spcPct val="0"/>
        </a:spcAft>
        <a:defRPr sz="5280">
          <a:solidFill>
            <a:schemeClr val="tx1"/>
          </a:solidFill>
          <a:latin typeface="Calibri" pitchFamily="34" charset="0"/>
        </a:defRPr>
      </a:lvl3pPr>
      <a:lvl4pPr algn="ctr" rtl="0" eaLnBrk="0" fontAlgn="base" hangingPunct="0">
        <a:spcBef>
          <a:spcPct val="0"/>
        </a:spcBef>
        <a:spcAft>
          <a:spcPct val="0"/>
        </a:spcAft>
        <a:defRPr sz="5280">
          <a:solidFill>
            <a:schemeClr val="tx1"/>
          </a:solidFill>
          <a:latin typeface="Calibri" pitchFamily="34" charset="0"/>
        </a:defRPr>
      </a:lvl4pPr>
      <a:lvl5pPr algn="ctr" rtl="0" eaLnBrk="0" fontAlgn="base" hangingPunct="0">
        <a:spcBef>
          <a:spcPct val="0"/>
        </a:spcBef>
        <a:spcAft>
          <a:spcPct val="0"/>
        </a:spcAft>
        <a:defRPr sz="5280">
          <a:solidFill>
            <a:schemeClr val="tx1"/>
          </a:solidFill>
          <a:latin typeface="Calibri" pitchFamily="34" charset="0"/>
        </a:defRPr>
      </a:lvl5pPr>
      <a:lvl6pPr marL="548640" algn="ctr" rtl="0" fontAlgn="base">
        <a:spcBef>
          <a:spcPct val="0"/>
        </a:spcBef>
        <a:spcAft>
          <a:spcPct val="0"/>
        </a:spcAft>
        <a:defRPr sz="5280">
          <a:solidFill>
            <a:schemeClr val="tx1"/>
          </a:solidFill>
          <a:latin typeface="Calibri" pitchFamily="34" charset="0"/>
        </a:defRPr>
      </a:lvl6pPr>
      <a:lvl7pPr marL="1097280" algn="ctr" rtl="0" fontAlgn="base">
        <a:spcBef>
          <a:spcPct val="0"/>
        </a:spcBef>
        <a:spcAft>
          <a:spcPct val="0"/>
        </a:spcAft>
        <a:defRPr sz="5280">
          <a:solidFill>
            <a:schemeClr val="tx1"/>
          </a:solidFill>
          <a:latin typeface="Calibri" pitchFamily="34" charset="0"/>
        </a:defRPr>
      </a:lvl7pPr>
      <a:lvl8pPr marL="1645920" algn="ctr" rtl="0" fontAlgn="base">
        <a:spcBef>
          <a:spcPct val="0"/>
        </a:spcBef>
        <a:spcAft>
          <a:spcPct val="0"/>
        </a:spcAft>
        <a:defRPr sz="5280">
          <a:solidFill>
            <a:schemeClr val="tx1"/>
          </a:solidFill>
          <a:latin typeface="Calibri" pitchFamily="34" charset="0"/>
        </a:defRPr>
      </a:lvl8pPr>
      <a:lvl9pPr marL="2194560" algn="ctr" rtl="0" fontAlgn="base">
        <a:spcBef>
          <a:spcPct val="0"/>
        </a:spcBef>
        <a:spcAft>
          <a:spcPct val="0"/>
        </a:spcAft>
        <a:defRPr sz="5280">
          <a:solidFill>
            <a:schemeClr val="tx1"/>
          </a:solidFill>
          <a:latin typeface="Calibri" pitchFamily="34" charset="0"/>
        </a:defRPr>
      </a:lvl9pPr>
    </p:titleStyle>
    <p:bodyStyle>
      <a:lvl1pPr marL="411480" indent="-411480" algn="l" rtl="0" eaLnBrk="0" fontAlgn="base" hangingPunct="0">
        <a:spcBef>
          <a:spcPct val="20000"/>
        </a:spcBef>
        <a:spcAft>
          <a:spcPct val="0"/>
        </a:spcAft>
        <a:buFont typeface="Arial" charset="0"/>
        <a:buChar char="•"/>
        <a:defRPr sz="3840" kern="1200">
          <a:solidFill>
            <a:schemeClr val="tx1"/>
          </a:solidFill>
          <a:latin typeface="+mn-lt"/>
          <a:ea typeface="+mn-ea"/>
          <a:cs typeface="+mn-cs"/>
        </a:defRPr>
      </a:lvl1pPr>
      <a:lvl2pPr marL="891540" indent="-342900" algn="l" rtl="0" eaLnBrk="0" fontAlgn="base" hangingPunct="0">
        <a:spcBef>
          <a:spcPct val="20000"/>
        </a:spcBef>
        <a:spcAft>
          <a:spcPct val="0"/>
        </a:spcAft>
        <a:buFont typeface="Arial" charset="0"/>
        <a:buChar char="–"/>
        <a:defRPr sz="3360" kern="1200">
          <a:solidFill>
            <a:schemeClr val="tx1"/>
          </a:solidFill>
          <a:latin typeface="+mn-lt"/>
          <a:ea typeface="+mn-ea"/>
          <a:cs typeface="+mn-cs"/>
        </a:defRPr>
      </a:lvl2pPr>
      <a:lvl3pPr marL="1371600" indent="-274320" algn="l" rtl="0" eaLnBrk="0" fontAlgn="base" hangingPunct="0">
        <a:spcBef>
          <a:spcPct val="20000"/>
        </a:spcBef>
        <a:spcAft>
          <a:spcPct val="0"/>
        </a:spcAft>
        <a:buFont typeface="Arial" charset="0"/>
        <a:buChar char="•"/>
        <a:defRPr sz="2880" kern="1200">
          <a:solidFill>
            <a:schemeClr val="tx1"/>
          </a:solidFill>
          <a:latin typeface="+mn-lt"/>
          <a:ea typeface="+mn-ea"/>
          <a:cs typeface="+mn-cs"/>
        </a:defRPr>
      </a:lvl3pPr>
      <a:lvl4pPr marL="1920240" indent="-27432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468880" indent="-27432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s-E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30.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9.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9.xml"/><Relationship Id="rId6" Type="http://schemas.openxmlformats.org/officeDocument/2006/relationships/image" Target="../media/image63.png"/><Relationship Id="rId11" Type="http://schemas.openxmlformats.org/officeDocument/2006/relationships/image" Target="../media/image68.jp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81.jp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9.xml"/><Relationship Id="rId1" Type="http://schemas.openxmlformats.org/officeDocument/2006/relationships/themeOverride" Target="../theme/themeOverride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hemeOverride" Target="../theme/themeOverride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05491" y="6891407"/>
            <a:ext cx="5368737" cy="714608"/>
          </a:xfrm>
        </p:spPr>
        <p:txBody>
          <a:bodyPr/>
          <a:lstStyle/>
          <a:p>
            <a:r>
              <a:rPr lang="es-ES" dirty="0" smtClean="0"/>
              <a:t>Giuseppe Fico</a:t>
            </a:r>
          </a:p>
          <a:p>
            <a:r>
              <a:rPr lang="es-ES" dirty="0" smtClean="0"/>
              <a:t>ACTIVAGE </a:t>
            </a:r>
            <a:r>
              <a:rPr lang="es-ES" dirty="0" err="1" smtClean="0"/>
              <a:t>Technical</a:t>
            </a:r>
            <a:r>
              <a:rPr lang="es-ES" dirty="0" smtClean="0"/>
              <a:t> Manager</a:t>
            </a:r>
          </a:p>
          <a:p>
            <a:r>
              <a:rPr lang="es-ES" dirty="0" smtClean="0"/>
              <a:t>Universidad Politécnica de Madrid</a:t>
            </a:r>
            <a:endParaRPr lang="en-US" dirty="0"/>
          </a:p>
        </p:txBody>
      </p:sp>
      <p:sp>
        <p:nvSpPr>
          <p:cNvPr id="3" name="Text Placeholder 2"/>
          <p:cNvSpPr>
            <a:spLocks noGrp="1"/>
          </p:cNvSpPr>
          <p:nvPr>
            <p:ph type="body" sz="quarter" idx="14"/>
          </p:nvPr>
        </p:nvSpPr>
        <p:spPr>
          <a:xfrm>
            <a:off x="642430" y="2256803"/>
            <a:ext cx="4607487" cy="1288278"/>
          </a:xfrm>
        </p:spPr>
        <p:txBody>
          <a:bodyPr/>
          <a:lstStyle/>
          <a:p>
            <a:r>
              <a:rPr lang="en-US" dirty="0" err="1"/>
              <a:t>IoT</a:t>
            </a:r>
            <a:r>
              <a:rPr lang="en-US" dirty="0"/>
              <a:t> for Good Health and Well </a:t>
            </a:r>
            <a:r>
              <a:rPr lang="en-US" dirty="0" smtClean="0"/>
              <a:t>Being</a:t>
            </a:r>
            <a:endParaRPr lang="en-US" dirty="0"/>
          </a:p>
        </p:txBody>
      </p:sp>
    </p:spTree>
    <p:extLst>
      <p:ext uri="{BB962C8B-B14F-4D97-AF65-F5344CB8AC3E}">
        <p14:creationId xmlns:p14="http://schemas.microsoft.com/office/powerpoint/2010/main" val="3044875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Value Proposition</a:t>
            </a:r>
            <a:endParaRPr lang="en-US" dirty="0"/>
          </a:p>
        </p:txBody>
      </p:sp>
      <p:sp>
        <p:nvSpPr>
          <p:cNvPr id="6" name="Text Placeholder 5"/>
          <p:cNvSpPr>
            <a:spLocks noGrp="1"/>
          </p:cNvSpPr>
          <p:nvPr>
            <p:ph type="body" sz="quarter" idx="12"/>
          </p:nvPr>
        </p:nvSpPr>
        <p:spPr>
          <a:xfrm>
            <a:off x="454025" y="895457"/>
            <a:ext cx="10363792" cy="213792"/>
          </a:xfrm>
        </p:spPr>
        <p:txBody>
          <a:bodyPr/>
          <a:lstStyle/>
          <a:p>
            <a:r>
              <a:rPr lang="en-US" sz="3200" i="1" dirty="0" smtClean="0"/>
              <a:t>Quality of Life, Innovation and Growth enabler for AHA</a:t>
            </a:r>
            <a:endParaRPr lang="en-US" sz="3200" i="1" dirty="0"/>
          </a:p>
        </p:txBody>
      </p:sp>
      <p:sp>
        <p:nvSpPr>
          <p:cNvPr id="10" name="Rectangle 9"/>
          <p:cNvSpPr/>
          <p:nvPr/>
        </p:nvSpPr>
        <p:spPr>
          <a:xfrm>
            <a:off x="2138764" y="5703375"/>
            <a:ext cx="3115161" cy="15963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8800" dirty="0" smtClean="0"/>
              <a:t>AHA</a:t>
            </a:r>
            <a:endParaRPr lang="en-US" dirty="0" smtClean="0"/>
          </a:p>
        </p:txBody>
      </p:sp>
      <p:sp>
        <p:nvSpPr>
          <p:cNvPr id="11" name="Rectangle 10"/>
          <p:cNvSpPr/>
          <p:nvPr/>
        </p:nvSpPr>
        <p:spPr>
          <a:xfrm>
            <a:off x="6214821" y="5703375"/>
            <a:ext cx="3174570" cy="159632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4000" dirty="0" smtClean="0"/>
              <a:t>IoT Technologies</a:t>
            </a:r>
          </a:p>
        </p:txBody>
      </p:sp>
      <p:sp>
        <p:nvSpPr>
          <p:cNvPr id="12" name="Sun 11"/>
          <p:cNvSpPr/>
          <p:nvPr/>
        </p:nvSpPr>
        <p:spPr>
          <a:xfrm>
            <a:off x="2851688" y="2774196"/>
            <a:ext cx="5517397" cy="2743199"/>
          </a:xfrm>
          <a:prstGeom prst="sun">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3600" dirty="0" err="1" smtClean="0"/>
              <a:t>Activage</a:t>
            </a:r>
            <a:endParaRPr lang="en-US" dirty="0" smtClean="0"/>
          </a:p>
        </p:txBody>
      </p:sp>
      <p:sp>
        <p:nvSpPr>
          <p:cNvPr id="13" name="Rectangle 12"/>
          <p:cNvSpPr/>
          <p:nvPr/>
        </p:nvSpPr>
        <p:spPr>
          <a:xfrm>
            <a:off x="2138765" y="1611823"/>
            <a:ext cx="7250625" cy="96089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4400" dirty="0" smtClean="0"/>
              <a:t>AHA Digital Transformation</a:t>
            </a:r>
          </a:p>
        </p:txBody>
      </p:sp>
      <p:sp>
        <p:nvSpPr>
          <p:cNvPr id="14" name="Down Arrow 13"/>
          <p:cNvSpPr/>
          <p:nvPr/>
        </p:nvSpPr>
        <p:spPr>
          <a:xfrm flipV="1">
            <a:off x="454025" y="1611822"/>
            <a:ext cx="863331" cy="5687876"/>
          </a:xfrm>
          <a:prstGeom prst="down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smtClean="0"/>
          </a:p>
        </p:txBody>
      </p:sp>
      <p:sp>
        <p:nvSpPr>
          <p:cNvPr id="9" name="Oval Callout 8"/>
          <p:cNvSpPr/>
          <p:nvPr/>
        </p:nvSpPr>
        <p:spPr>
          <a:xfrm flipH="1">
            <a:off x="0" y="5703375"/>
            <a:ext cx="1534331" cy="1093750"/>
          </a:xfrm>
          <a:prstGeom prst="wedgeEllipseCallo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mtClean="0"/>
              <a:t>We are here</a:t>
            </a:r>
            <a:endParaRPr lang="en-US" dirty="0" smtClean="0"/>
          </a:p>
        </p:txBody>
      </p:sp>
      <p:sp>
        <p:nvSpPr>
          <p:cNvPr id="2" name="TextBox 1"/>
          <p:cNvSpPr txBox="1"/>
          <p:nvPr/>
        </p:nvSpPr>
        <p:spPr>
          <a:xfrm>
            <a:off x="12801600" y="976393"/>
            <a:ext cx="914400" cy="914400"/>
          </a:xfrm>
          <a:prstGeom prst="rect">
            <a:avLst/>
          </a:prstGeom>
          <a:noFill/>
        </p:spPr>
        <p:txBody>
          <a:bodyPr wrap="none" lIns="0" tIns="0" rIns="0" bIns="0" rtlCol="0" anchor="t" anchorCtr="0">
            <a:noAutofit/>
          </a:bodyPr>
          <a:lstStyle/>
          <a:p>
            <a:pPr marL="115888" indent="-115888">
              <a:lnSpc>
                <a:spcPts val="1900"/>
              </a:lnSpc>
              <a:buFont typeface="Wingdings" charset="2"/>
              <a:buChar char="§"/>
            </a:pPr>
            <a:endParaRPr lang="en-US" sz="1600" dirty="0" smtClean="0">
              <a:latin typeface="Effra"/>
              <a:cs typeface="Effra"/>
            </a:endParaRPr>
          </a:p>
        </p:txBody>
      </p:sp>
      <p:sp>
        <p:nvSpPr>
          <p:cNvPr id="3" name="Marcador de pie de página 2"/>
          <p:cNvSpPr>
            <a:spLocks noGrp="1"/>
          </p:cNvSpPr>
          <p:nvPr>
            <p:ph type="ftr" sz="quarter" idx="3"/>
          </p:nvPr>
        </p:nvSpPr>
        <p:spPr/>
        <p:txBody>
          <a:bodyPr/>
          <a:lstStyle/>
          <a:p>
            <a:r>
              <a:rPr lang="en-US" smtClean="0"/>
              <a:t>ACTIVAGE IoT Week |  06-09 JUNE  2017  |  </a:t>
            </a:r>
            <a:endParaRPr lang="en-US" dirty="0"/>
          </a:p>
        </p:txBody>
      </p:sp>
      <p:sp>
        <p:nvSpPr>
          <p:cNvPr id="5" name="Marcador de número de diapositiva 4"/>
          <p:cNvSpPr>
            <a:spLocks noGrp="1"/>
          </p:cNvSpPr>
          <p:nvPr>
            <p:ph type="sldNum" sz="quarter" idx="4"/>
          </p:nvPr>
        </p:nvSpPr>
        <p:spPr/>
        <p:txBody>
          <a:bodyPr/>
          <a:lstStyle/>
          <a:p>
            <a:fld id="{A3032E39-2DD7-6341-87B9-9AB98FE36691}" type="slidenum">
              <a:rPr lang="en-US" smtClean="0"/>
              <a:pPr/>
              <a:t>10</a:t>
            </a:fld>
            <a:endParaRPr lang="en-US" dirty="0"/>
          </a:p>
        </p:txBody>
      </p:sp>
    </p:spTree>
    <p:extLst>
      <p:ext uri="{BB962C8B-B14F-4D97-AF65-F5344CB8AC3E}">
        <p14:creationId xmlns:p14="http://schemas.microsoft.com/office/powerpoint/2010/main" val="3596998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6" name="Slide Number Placeholder 5"/>
          <p:cNvSpPr>
            <a:spLocks noGrp="1"/>
          </p:cNvSpPr>
          <p:nvPr>
            <p:ph type="sldNum" sz="quarter" idx="4"/>
          </p:nvPr>
        </p:nvSpPr>
        <p:spPr/>
        <p:txBody>
          <a:bodyPr/>
          <a:lstStyle/>
          <a:p>
            <a:fld id="{A3032E39-2DD7-6341-87B9-9AB98FE36691}" type="slidenum">
              <a:rPr lang="en-US" smtClean="0"/>
              <a:pPr/>
              <a:t>11</a:t>
            </a:fld>
            <a:endParaRPr lang="en-US" dirty="0"/>
          </a:p>
        </p:txBody>
      </p:sp>
      <p:sp>
        <p:nvSpPr>
          <p:cNvPr id="7" name="Footer Placeholder 6"/>
          <p:cNvSpPr>
            <a:spLocks noGrp="1"/>
          </p:cNvSpPr>
          <p:nvPr>
            <p:ph type="ftr" sz="quarter" idx="3"/>
          </p:nvPr>
        </p:nvSpPr>
        <p:spPr/>
        <p:txBody>
          <a:bodyPr/>
          <a:lstStyle/>
          <a:p>
            <a:r>
              <a:rPr lang="en-US" smtClean="0"/>
              <a:t>ACTIVAGE IoT Week |  06-09 JUNE  2017  |  </a:t>
            </a:r>
            <a:endParaRPr lang="en-US" dirty="0"/>
          </a:p>
        </p:txBody>
      </p:sp>
      <p:pic>
        <p:nvPicPr>
          <p:cNvPr id="8" name="Picture 7"/>
          <p:cNvPicPr>
            <a:picLocks noChangeAspect="1"/>
          </p:cNvPicPr>
          <p:nvPr/>
        </p:nvPicPr>
        <p:blipFill>
          <a:blip r:embed="rId2"/>
          <a:stretch>
            <a:fillRect/>
          </a:stretch>
        </p:blipFill>
        <p:spPr>
          <a:xfrm>
            <a:off x="320720" y="1118296"/>
            <a:ext cx="10168062" cy="1485900"/>
          </a:xfrm>
          <a:prstGeom prst="rect">
            <a:avLst/>
          </a:prstGeom>
        </p:spPr>
      </p:pic>
      <p:pic>
        <p:nvPicPr>
          <p:cNvPr id="11" name="Picture 10"/>
          <p:cNvPicPr>
            <a:picLocks noChangeAspect="1"/>
          </p:cNvPicPr>
          <p:nvPr/>
        </p:nvPicPr>
        <p:blipFill>
          <a:blip r:embed="rId3"/>
          <a:stretch>
            <a:fillRect/>
          </a:stretch>
        </p:blipFill>
        <p:spPr>
          <a:xfrm>
            <a:off x="0" y="2999075"/>
            <a:ext cx="2595995" cy="2438400"/>
          </a:xfrm>
          <a:prstGeom prst="rect">
            <a:avLst/>
          </a:prstGeom>
        </p:spPr>
      </p:pic>
      <p:pic>
        <p:nvPicPr>
          <p:cNvPr id="4" name="Picture 3"/>
          <p:cNvPicPr>
            <a:picLocks noChangeAspect="1"/>
          </p:cNvPicPr>
          <p:nvPr/>
        </p:nvPicPr>
        <p:blipFill>
          <a:blip r:embed="rId4"/>
          <a:stretch>
            <a:fillRect/>
          </a:stretch>
        </p:blipFill>
        <p:spPr>
          <a:xfrm>
            <a:off x="9245599" y="2974553"/>
            <a:ext cx="1266825" cy="733425"/>
          </a:xfrm>
          <a:prstGeom prst="rect">
            <a:avLst/>
          </a:prstGeom>
        </p:spPr>
      </p:pic>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2627128" y="3128299"/>
            <a:ext cx="5935980" cy="2788920"/>
          </a:xfrm>
          <a:prstGeom prst="rect">
            <a:avLst/>
          </a:prstGeom>
          <a:noFill/>
          <a:ln>
            <a:noFill/>
          </a:ln>
        </p:spPr>
      </p:pic>
      <p:pic>
        <p:nvPicPr>
          <p:cNvPr id="5" name="Picture 4"/>
          <p:cNvPicPr>
            <a:picLocks noChangeAspect="1"/>
          </p:cNvPicPr>
          <p:nvPr/>
        </p:nvPicPr>
        <p:blipFill>
          <a:blip r:embed="rId6"/>
          <a:stretch>
            <a:fillRect/>
          </a:stretch>
        </p:blipFill>
        <p:spPr>
          <a:xfrm>
            <a:off x="4581525" y="6159179"/>
            <a:ext cx="6391275" cy="1114425"/>
          </a:xfrm>
          <a:prstGeom prst="rect">
            <a:avLst/>
          </a:prstGeom>
        </p:spPr>
      </p:pic>
      <p:pic>
        <p:nvPicPr>
          <p:cNvPr id="13" name="Picture 12"/>
          <p:cNvPicPr>
            <a:picLocks noChangeAspect="1"/>
          </p:cNvPicPr>
          <p:nvPr/>
        </p:nvPicPr>
        <p:blipFill>
          <a:blip r:embed="rId7"/>
          <a:stretch>
            <a:fillRect/>
          </a:stretch>
        </p:blipFill>
        <p:spPr>
          <a:xfrm>
            <a:off x="9201966" y="4078335"/>
            <a:ext cx="1286815" cy="898090"/>
          </a:xfrm>
          <a:prstGeom prst="rect">
            <a:avLst/>
          </a:prstGeom>
        </p:spPr>
      </p:pic>
      <p:pic>
        <p:nvPicPr>
          <p:cNvPr id="14" name="Picture 13"/>
          <p:cNvPicPr>
            <a:picLocks noChangeAspect="1"/>
          </p:cNvPicPr>
          <p:nvPr/>
        </p:nvPicPr>
        <p:blipFill>
          <a:blip r:embed="rId8"/>
          <a:stretch>
            <a:fillRect/>
          </a:stretch>
        </p:blipFill>
        <p:spPr>
          <a:xfrm>
            <a:off x="320720" y="6159179"/>
            <a:ext cx="3970421" cy="893540"/>
          </a:xfrm>
          <a:prstGeom prst="rect">
            <a:avLst/>
          </a:prstGeom>
        </p:spPr>
      </p:pic>
      <p:pic>
        <p:nvPicPr>
          <p:cNvPr id="3" name="Picture 2"/>
          <p:cNvPicPr>
            <a:picLocks noChangeAspect="1"/>
          </p:cNvPicPr>
          <p:nvPr/>
        </p:nvPicPr>
        <p:blipFill>
          <a:blip r:embed="rId9"/>
          <a:stretch>
            <a:fillRect/>
          </a:stretch>
        </p:blipFill>
        <p:spPr>
          <a:xfrm>
            <a:off x="8332561" y="5649357"/>
            <a:ext cx="2524125" cy="819150"/>
          </a:xfrm>
          <a:prstGeom prst="rect">
            <a:avLst/>
          </a:prstGeom>
        </p:spPr>
      </p:pic>
    </p:spTree>
    <p:extLst>
      <p:ext uri="{BB962C8B-B14F-4D97-AF65-F5344CB8AC3E}">
        <p14:creationId xmlns:p14="http://schemas.microsoft.com/office/powerpoint/2010/main" val="3571825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6" name="Slide Number Placeholder 5"/>
          <p:cNvSpPr>
            <a:spLocks noGrp="1"/>
          </p:cNvSpPr>
          <p:nvPr>
            <p:ph type="sldNum" sz="quarter" idx="4"/>
          </p:nvPr>
        </p:nvSpPr>
        <p:spPr/>
        <p:txBody>
          <a:bodyPr/>
          <a:lstStyle/>
          <a:p>
            <a:fld id="{A3032E39-2DD7-6341-87B9-9AB98FE36691}" type="slidenum">
              <a:rPr lang="en-US" smtClean="0"/>
              <a:pPr/>
              <a:t>12</a:t>
            </a:fld>
            <a:endParaRPr lang="en-US" dirty="0"/>
          </a:p>
        </p:txBody>
      </p:sp>
      <p:sp>
        <p:nvSpPr>
          <p:cNvPr id="7" name="Footer Placeholder 6"/>
          <p:cNvSpPr>
            <a:spLocks noGrp="1"/>
          </p:cNvSpPr>
          <p:nvPr>
            <p:ph type="ftr" sz="quarter" idx="3"/>
          </p:nvPr>
        </p:nvSpPr>
        <p:spPr/>
        <p:txBody>
          <a:bodyPr/>
          <a:lstStyle/>
          <a:p>
            <a:r>
              <a:rPr lang="en-US" smtClean="0"/>
              <a:t>ACTIVAGE IoT Week |  06-09 JUNE  2017  |  </a:t>
            </a:r>
            <a:endParaRPr lang="en-US" dirty="0"/>
          </a:p>
        </p:txBody>
      </p:sp>
      <p:pic>
        <p:nvPicPr>
          <p:cNvPr id="9" name="Picture 8"/>
          <p:cNvPicPr>
            <a:picLocks noChangeAspect="1"/>
          </p:cNvPicPr>
          <p:nvPr/>
        </p:nvPicPr>
        <p:blipFill>
          <a:blip r:embed="rId3"/>
          <a:stretch>
            <a:fillRect/>
          </a:stretch>
        </p:blipFill>
        <p:spPr>
          <a:xfrm>
            <a:off x="4833258" y="2355348"/>
            <a:ext cx="5828904" cy="3882166"/>
          </a:xfrm>
          <a:prstGeom prst="rect">
            <a:avLst/>
          </a:prstGeom>
        </p:spPr>
      </p:pic>
      <p:sp>
        <p:nvSpPr>
          <p:cNvPr id="10" name="Text Placeholder 5"/>
          <p:cNvSpPr>
            <a:spLocks noGrp="1"/>
          </p:cNvSpPr>
          <p:nvPr>
            <p:ph type="body" sz="quarter" idx="12"/>
          </p:nvPr>
        </p:nvSpPr>
        <p:spPr>
          <a:xfrm>
            <a:off x="454025" y="895457"/>
            <a:ext cx="10058399" cy="320040"/>
          </a:xfrm>
        </p:spPr>
        <p:txBody>
          <a:bodyPr/>
          <a:lstStyle/>
          <a:p>
            <a:pPr marL="0" indent="0">
              <a:lnSpc>
                <a:spcPts val="2400"/>
              </a:lnSpc>
              <a:spcBef>
                <a:spcPct val="0"/>
              </a:spcBef>
              <a:spcAft>
                <a:spcPts val="0"/>
              </a:spcAft>
              <a:buNone/>
            </a:pPr>
            <a:r>
              <a:rPr lang="en-US" sz="3600" b="1" spc="100" dirty="0" smtClean="0">
                <a:solidFill>
                  <a:srgbClr val="00A9E0"/>
                </a:solidFill>
                <a:latin typeface="Simplifica" panose="02000000000000000000" pitchFamily="2" charset="0"/>
                <a:ea typeface="+mj-ea"/>
                <a:cs typeface="+mj-cs"/>
              </a:rPr>
              <a:t>Sustain the value proposition</a:t>
            </a:r>
            <a:endParaRPr lang="en-US" sz="3600" b="1" spc="100" dirty="0">
              <a:solidFill>
                <a:srgbClr val="00A9E0"/>
              </a:solidFill>
              <a:latin typeface="Simplifica" panose="02000000000000000000" pitchFamily="2" charset="0"/>
              <a:ea typeface="+mj-ea"/>
              <a:cs typeface="+mj-cs"/>
            </a:endParaRPr>
          </a:p>
        </p:txBody>
      </p:sp>
      <p:sp>
        <p:nvSpPr>
          <p:cNvPr id="3" name="TextBox 2"/>
          <p:cNvSpPr txBox="1"/>
          <p:nvPr/>
        </p:nvSpPr>
        <p:spPr>
          <a:xfrm>
            <a:off x="185980" y="2216257"/>
            <a:ext cx="4647278" cy="4448013"/>
          </a:xfrm>
          <a:prstGeom prst="rect">
            <a:avLst/>
          </a:prstGeom>
          <a:noFill/>
        </p:spPr>
        <p:txBody>
          <a:bodyPr wrap="square" lIns="0" tIns="0" rIns="0" bIns="0" rtlCol="0" anchor="t" anchorCtr="0">
            <a:noAutofit/>
          </a:bodyPr>
          <a:lstStyle/>
          <a:p>
            <a:pPr marL="115888" indent="-115888">
              <a:lnSpc>
                <a:spcPts val="1900"/>
              </a:lnSpc>
              <a:buFont typeface="Wingdings" charset="2"/>
              <a:buChar char="§"/>
            </a:pPr>
            <a:endParaRPr lang="en-GB" sz="1600" i="1" dirty="0" smtClean="0"/>
          </a:p>
          <a:p>
            <a:pPr marL="115888" indent="-115888">
              <a:lnSpc>
                <a:spcPts val="1900"/>
              </a:lnSpc>
              <a:buFont typeface="Wingdings" charset="2"/>
              <a:buChar char="§"/>
            </a:pPr>
            <a:r>
              <a:rPr lang="en-GB" sz="2400" i="1" dirty="0" smtClean="0"/>
              <a:t> Ensure </a:t>
            </a:r>
            <a:r>
              <a:rPr lang="en-GB" sz="2400" i="1" dirty="0"/>
              <a:t>that </a:t>
            </a:r>
            <a:r>
              <a:rPr lang="en-GB" sz="2400" b="1" i="1" dirty="0" smtClean="0"/>
              <a:t>senior citizens remain </a:t>
            </a:r>
            <a:r>
              <a:rPr lang="en-GB" sz="2400" b="1" i="1" dirty="0"/>
              <a:t>active and valued contributors to </a:t>
            </a:r>
            <a:r>
              <a:rPr lang="en-GB" sz="2400" b="1" i="1" dirty="0" smtClean="0"/>
              <a:t>society</a:t>
            </a:r>
          </a:p>
          <a:p>
            <a:pPr marL="115888" indent="-115888">
              <a:lnSpc>
                <a:spcPts val="1900"/>
              </a:lnSpc>
              <a:buFont typeface="Wingdings" charset="2"/>
              <a:buChar char="§"/>
            </a:pPr>
            <a:endParaRPr lang="en-GB" sz="2400" i="1" dirty="0"/>
          </a:p>
          <a:p>
            <a:pPr marL="115888" indent="-115888">
              <a:lnSpc>
                <a:spcPts val="1900"/>
              </a:lnSpc>
              <a:buFont typeface="Wingdings" charset="2"/>
              <a:buChar char="§"/>
            </a:pPr>
            <a:r>
              <a:rPr lang="en-GB" sz="2400" i="1" dirty="0" smtClean="0"/>
              <a:t> Contributing </a:t>
            </a:r>
            <a:r>
              <a:rPr lang="en-GB" sz="2400" i="1" dirty="0"/>
              <a:t>to </a:t>
            </a:r>
            <a:r>
              <a:rPr lang="en-GB" sz="2400" b="1" i="1" dirty="0"/>
              <a:t>sustainability of health and social care systems</a:t>
            </a:r>
            <a:endParaRPr lang="en-GB" sz="2400" b="1" i="1" dirty="0" smtClean="0"/>
          </a:p>
          <a:p>
            <a:pPr marL="115888" indent="-115888">
              <a:lnSpc>
                <a:spcPts val="1900"/>
              </a:lnSpc>
              <a:buFont typeface="Wingdings" charset="2"/>
              <a:buChar char="§"/>
            </a:pPr>
            <a:endParaRPr lang="en-GB" sz="2400" i="1" dirty="0" smtClean="0"/>
          </a:p>
          <a:p>
            <a:pPr marL="115888" indent="-115888">
              <a:lnSpc>
                <a:spcPts val="1900"/>
              </a:lnSpc>
              <a:buFont typeface="Wingdings" charset="2"/>
              <a:buChar char="§"/>
            </a:pPr>
            <a:r>
              <a:rPr lang="en-GB" sz="2400" i="1" dirty="0" smtClean="0"/>
              <a:t> </a:t>
            </a:r>
            <a:r>
              <a:rPr lang="en-GB" sz="2400" b="1" i="1" dirty="0" smtClean="0"/>
              <a:t>Leverage </a:t>
            </a:r>
            <a:r>
              <a:rPr lang="en-GB" sz="2400" b="1" i="1" dirty="0"/>
              <a:t>demand side investments </a:t>
            </a:r>
            <a:r>
              <a:rPr lang="en-GB" sz="2400" i="1" dirty="0"/>
              <a:t>in innovative technology, solutions and services for </a:t>
            </a:r>
            <a:r>
              <a:rPr lang="en-GB" sz="2400" i="1" dirty="0" smtClean="0"/>
              <a:t>AHA</a:t>
            </a:r>
          </a:p>
          <a:p>
            <a:pPr marL="115888" indent="-115888">
              <a:lnSpc>
                <a:spcPts val="1900"/>
              </a:lnSpc>
              <a:buFont typeface="Wingdings" charset="2"/>
              <a:buChar char="§"/>
            </a:pPr>
            <a:endParaRPr lang="en-GB" sz="2400" i="1" dirty="0" smtClean="0"/>
          </a:p>
          <a:p>
            <a:pPr marL="115888" indent="-115888">
              <a:lnSpc>
                <a:spcPts val="1900"/>
              </a:lnSpc>
              <a:buFont typeface="Wingdings" charset="2"/>
              <a:buChar char="§"/>
            </a:pPr>
            <a:r>
              <a:rPr lang="en-GB" sz="2400" i="1" dirty="0" smtClean="0"/>
              <a:t> Stimulate </a:t>
            </a:r>
            <a:r>
              <a:rPr lang="en-GB" sz="2400" b="1" i="1" dirty="0"/>
              <a:t>innovative health </a:t>
            </a:r>
            <a:r>
              <a:rPr lang="en-GB" sz="2400" b="1" i="1" dirty="0" smtClean="0"/>
              <a:t>entrepreneurs</a:t>
            </a:r>
          </a:p>
          <a:p>
            <a:pPr marL="115888" indent="-115888">
              <a:lnSpc>
                <a:spcPts val="1900"/>
              </a:lnSpc>
              <a:buFont typeface="Wingdings" charset="2"/>
              <a:buChar char="§"/>
            </a:pPr>
            <a:endParaRPr lang="en-GB" sz="2400" i="1" dirty="0"/>
          </a:p>
          <a:p>
            <a:pPr marL="115888" indent="-115888">
              <a:lnSpc>
                <a:spcPts val="1900"/>
              </a:lnSpc>
              <a:buFont typeface="Wingdings" charset="2"/>
              <a:buChar char="§"/>
            </a:pPr>
            <a:r>
              <a:rPr lang="en-GB" sz="2400" i="1" dirty="0" smtClean="0"/>
              <a:t> Stimulate </a:t>
            </a:r>
            <a:r>
              <a:rPr lang="en-GB" sz="2400" b="1" i="1" dirty="0"/>
              <a:t>creation of new jobs</a:t>
            </a:r>
            <a:endParaRPr lang="en-GB" sz="2400" b="1" i="1" dirty="0" smtClean="0"/>
          </a:p>
          <a:p>
            <a:pPr marL="115888" indent="-115888">
              <a:lnSpc>
                <a:spcPts val="1900"/>
              </a:lnSpc>
              <a:buFont typeface="Wingdings" charset="2"/>
              <a:buChar char="§"/>
            </a:pPr>
            <a:endParaRPr lang="en-GB" sz="2800" i="1" dirty="0"/>
          </a:p>
          <a:p>
            <a:pPr marL="115888" indent="-115888">
              <a:lnSpc>
                <a:spcPts val="1900"/>
              </a:lnSpc>
              <a:buFont typeface="Wingdings" charset="2"/>
              <a:buChar char="§"/>
            </a:pPr>
            <a:endParaRPr lang="en-GB" sz="1600" i="1" dirty="0"/>
          </a:p>
          <a:p>
            <a:pPr marL="115888" indent="-115888">
              <a:lnSpc>
                <a:spcPts val="1900"/>
              </a:lnSpc>
              <a:buFont typeface="Wingdings" charset="2"/>
              <a:buChar char="§"/>
            </a:pPr>
            <a:endParaRPr lang="en-GB" sz="1600" i="1" dirty="0" smtClean="0"/>
          </a:p>
          <a:p>
            <a:pPr marL="115888" indent="-115888">
              <a:lnSpc>
                <a:spcPts val="1900"/>
              </a:lnSpc>
              <a:buFont typeface="Wingdings" charset="2"/>
              <a:buChar char="§"/>
            </a:pPr>
            <a:endParaRPr lang="en-GB" sz="1600" i="1" dirty="0">
              <a:latin typeface="Effra"/>
              <a:cs typeface="Effra"/>
            </a:endParaRPr>
          </a:p>
          <a:p>
            <a:pPr marL="115888" indent="-115888">
              <a:lnSpc>
                <a:spcPts val="1900"/>
              </a:lnSpc>
              <a:buFont typeface="Wingdings" charset="2"/>
              <a:buChar char="§"/>
            </a:pPr>
            <a:endParaRPr lang="en-US" sz="1600" dirty="0" smtClean="0">
              <a:latin typeface="Effra"/>
              <a:cs typeface="Effra"/>
            </a:endParaRPr>
          </a:p>
        </p:txBody>
      </p:sp>
    </p:spTree>
    <p:extLst>
      <p:ext uri="{BB962C8B-B14F-4D97-AF65-F5344CB8AC3E}">
        <p14:creationId xmlns:p14="http://schemas.microsoft.com/office/powerpoint/2010/main" val="1486933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a:t>
            </a:r>
            <a:endParaRPr lang="en-US" dirty="0"/>
          </a:p>
        </p:txBody>
      </p:sp>
      <p:sp>
        <p:nvSpPr>
          <p:cNvPr id="6" name="Slide Number Placeholder 5"/>
          <p:cNvSpPr>
            <a:spLocks noGrp="1"/>
          </p:cNvSpPr>
          <p:nvPr>
            <p:ph type="sldNum" sz="quarter" idx="4"/>
          </p:nvPr>
        </p:nvSpPr>
        <p:spPr/>
        <p:txBody>
          <a:bodyPr/>
          <a:lstStyle/>
          <a:p>
            <a:fld id="{A3032E39-2DD7-6341-87B9-9AB98FE36691}" type="slidenum">
              <a:rPr lang="en-US" smtClean="0"/>
              <a:pPr/>
              <a:t>13</a:t>
            </a:fld>
            <a:endParaRPr lang="en-US" dirty="0"/>
          </a:p>
        </p:txBody>
      </p:sp>
      <p:sp>
        <p:nvSpPr>
          <p:cNvPr id="7" name="Footer Placeholder 6"/>
          <p:cNvSpPr>
            <a:spLocks noGrp="1"/>
          </p:cNvSpPr>
          <p:nvPr>
            <p:ph type="ftr" sz="quarter" idx="3"/>
          </p:nvPr>
        </p:nvSpPr>
        <p:spPr/>
        <p:txBody>
          <a:bodyPr/>
          <a:lstStyle/>
          <a:p>
            <a:r>
              <a:rPr lang="en-US" smtClean="0"/>
              <a:t>ACTIVAGE IoT Week |  06-09 JUNE  2017  |  </a:t>
            </a:r>
            <a:endParaRPr lang="en-US" dirty="0"/>
          </a:p>
        </p:txBody>
      </p:sp>
      <p:sp>
        <p:nvSpPr>
          <p:cNvPr id="8" name="Rectangle 7"/>
          <p:cNvSpPr/>
          <p:nvPr/>
        </p:nvSpPr>
        <p:spPr>
          <a:xfrm>
            <a:off x="3968496" y="1554480"/>
            <a:ext cx="2944368" cy="8412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2 More</a:t>
            </a:r>
          </a:p>
          <a:p>
            <a:pPr algn="ctr"/>
            <a:r>
              <a:rPr lang="en-US" dirty="0" smtClean="0"/>
              <a:t>Healthy Life Years</a:t>
            </a:r>
          </a:p>
        </p:txBody>
      </p:sp>
      <p:sp>
        <p:nvSpPr>
          <p:cNvPr id="9" name="Rectangle 8"/>
          <p:cNvSpPr/>
          <p:nvPr/>
        </p:nvSpPr>
        <p:spPr>
          <a:xfrm>
            <a:off x="3822192" y="3029121"/>
            <a:ext cx="3291840" cy="9692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Sustainable &amp; Efficient Care System</a:t>
            </a:r>
          </a:p>
        </p:txBody>
      </p:sp>
      <p:sp>
        <p:nvSpPr>
          <p:cNvPr id="10" name="Rectangle 9"/>
          <p:cNvSpPr/>
          <p:nvPr/>
        </p:nvSpPr>
        <p:spPr>
          <a:xfrm>
            <a:off x="7407320" y="3029121"/>
            <a:ext cx="3298192" cy="96926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Innovation &amp;</a:t>
            </a:r>
          </a:p>
          <a:p>
            <a:pPr algn="ctr"/>
            <a:r>
              <a:rPr lang="en-US" dirty="0" smtClean="0"/>
              <a:t>Growth</a:t>
            </a:r>
          </a:p>
        </p:txBody>
      </p:sp>
      <p:sp>
        <p:nvSpPr>
          <p:cNvPr id="11" name="Rectangle 10"/>
          <p:cNvSpPr/>
          <p:nvPr/>
        </p:nvSpPr>
        <p:spPr>
          <a:xfrm>
            <a:off x="320720" y="3029121"/>
            <a:ext cx="3301876" cy="9692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Quality of Life</a:t>
            </a:r>
          </a:p>
        </p:txBody>
      </p:sp>
      <p:sp>
        <p:nvSpPr>
          <p:cNvPr id="12" name="Rectangle 11"/>
          <p:cNvSpPr/>
          <p:nvPr/>
        </p:nvSpPr>
        <p:spPr>
          <a:xfrm>
            <a:off x="3840480" y="4370832"/>
            <a:ext cx="1609344" cy="11338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t>Service </a:t>
            </a:r>
            <a:r>
              <a:rPr lang="en-US" sz="2000" dirty="0"/>
              <a:t>deployment </a:t>
            </a:r>
            <a:r>
              <a:rPr lang="en-US" dirty="0"/>
              <a:t>indicators</a:t>
            </a:r>
          </a:p>
        </p:txBody>
      </p:sp>
      <p:sp>
        <p:nvSpPr>
          <p:cNvPr id="13" name="Rectangle 12"/>
          <p:cNvSpPr/>
          <p:nvPr/>
        </p:nvSpPr>
        <p:spPr>
          <a:xfrm>
            <a:off x="5483224" y="4370832"/>
            <a:ext cx="1630808" cy="11338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t>Stake</a:t>
            </a:r>
          </a:p>
          <a:p>
            <a:pPr algn="ctr"/>
            <a:r>
              <a:rPr lang="en-US" dirty="0"/>
              <a:t>Holder acceptance</a:t>
            </a:r>
          </a:p>
        </p:txBody>
      </p:sp>
      <p:sp>
        <p:nvSpPr>
          <p:cNvPr id="14" name="Rectangle 13"/>
          <p:cNvSpPr/>
          <p:nvPr/>
        </p:nvSpPr>
        <p:spPr>
          <a:xfrm>
            <a:off x="3840480" y="5580952"/>
            <a:ext cx="1627632" cy="11338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t>Economic Aspects</a:t>
            </a:r>
          </a:p>
        </p:txBody>
      </p:sp>
      <p:sp>
        <p:nvSpPr>
          <p:cNvPr id="15" name="Rectangle 14"/>
          <p:cNvSpPr/>
          <p:nvPr/>
        </p:nvSpPr>
        <p:spPr>
          <a:xfrm>
            <a:off x="5486400" y="5587176"/>
            <a:ext cx="1627632" cy="11338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t>Scaling up &amp; Integration</a:t>
            </a:r>
          </a:p>
        </p:txBody>
      </p:sp>
      <p:sp>
        <p:nvSpPr>
          <p:cNvPr id="16" name="Rectangle 15"/>
          <p:cNvSpPr/>
          <p:nvPr/>
        </p:nvSpPr>
        <p:spPr>
          <a:xfrm>
            <a:off x="7407320" y="4370832"/>
            <a:ext cx="1630808" cy="113385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t>Societal</a:t>
            </a:r>
          </a:p>
          <a:p>
            <a:pPr algn="ctr"/>
            <a:r>
              <a:rPr lang="en-US" dirty="0"/>
              <a:t>perspective</a:t>
            </a:r>
          </a:p>
        </p:txBody>
      </p:sp>
      <p:sp>
        <p:nvSpPr>
          <p:cNvPr id="17" name="Rectangle 16"/>
          <p:cNvSpPr/>
          <p:nvPr/>
        </p:nvSpPr>
        <p:spPr>
          <a:xfrm>
            <a:off x="8272952" y="5599240"/>
            <a:ext cx="1630808" cy="113385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Industry</a:t>
            </a:r>
            <a:endParaRPr lang="en-US" dirty="0"/>
          </a:p>
          <a:p>
            <a:pPr algn="ctr"/>
            <a:r>
              <a:rPr lang="en-US" dirty="0"/>
              <a:t>perspective</a:t>
            </a:r>
          </a:p>
        </p:txBody>
      </p:sp>
      <p:sp>
        <p:nvSpPr>
          <p:cNvPr id="18" name="Rectangle 17"/>
          <p:cNvSpPr/>
          <p:nvPr/>
        </p:nvSpPr>
        <p:spPr>
          <a:xfrm>
            <a:off x="9074704" y="4370832"/>
            <a:ext cx="1630808" cy="113385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t>Policy Makers</a:t>
            </a:r>
          </a:p>
          <a:p>
            <a:pPr algn="ctr"/>
            <a:r>
              <a:rPr lang="en-US" dirty="0"/>
              <a:t>perspective</a:t>
            </a:r>
          </a:p>
        </p:txBody>
      </p:sp>
      <p:sp>
        <p:nvSpPr>
          <p:cNvPr id="19" name="Rectangle 18"/>
          <p:cNvSpPr/>
          <p:nvPr/>
        </p:nvSpPr>
        <p:spPr>
          <a:xfrm>
            <a:off x="320720" y="4370832"/>
            <a:ext cx="1627632" cy="11338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err="1"/>
              <a:t>HRQoL</a:t>
            </a:r>
            <a:endParaRPr lang="en-US" dirty="0"/>
          </a:p>
        </p:txBody>
      </p:sp>
      <p:sp>
        <p:nvSpPr>
          <p:cNvPr id="20" name="Rectangle 19"/>
          <p:cNvSpPr/>
          <p:nvPr/>
        </p:nvSpPr>
        <p:spPr>
          <a:xfrm>
            <a:off x="1994964" y="4370832"/>
            <a:ext cx="1627632" cy="11338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t>Risk Factors</a:t>
            </a:r>
          </a:p>
        </p:txBody>
      </p:sp>
      <p:sp>
        <p:nvSpPr>
          <p:cNvPr id="21" name="Rectangle 20"/>
          <p:cNvSpPr/>
          <p:nvPr/>
        </p:nvSpPr>
        <p:spPr>
          <a:xfrm>
            <a:off x="1181148" y="5580952"/>
            <a:ext cx="1627632" cy="11338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t>Physical</a:t>
            </a:r>
          </a:p>
          <a:p>
            <a:pPr algn="ctr"/>
            <a:r>
              <a:rPr lang="en-US" dirty="0"/>
              <a:t>Activity</a:t>
            </a:r>
          </a:p>
        </p:txBody>
      </p:sp>
    </p:spTree>
    <p:extLst>
      <p:ext uri="{BB962C8B-B14F-4D97-AF65-F5344CB8AC3E}">
        <p14:creationId xmlns:p14="http://schemas.microsoft.com/office/powerpoint/2010/main" val="226292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8321" y="1308081"/>
            <a:ext cx="3368231" cy="840486"/>
          </a:xfrm>
          <a:prstGeom prst="rect">
            <a:avLst/>
          </a:prstGeom>
          <a:noFill/>
        </p:spPr>
        <p:txBody>
          <a:bodyPr wrap="none" rtlCol="0">
            <a:spAutoFit/>
          </a:bodyPr>
          <a:lstStyle/>
          <a:p>
            <a:pPr algn="ctr">
              <a:spcBef>
                <a:spcPct val="0"/>
              </a:spcBef>
            </a:pPr>
            <a:r>
              <a:rPr lang="en-US" sz="1621" b="1" i="1" dirty="0">
                <a:solidFill>
                  <a:schemeClr val="accent1"/>
                </a:solidFill>
                <a:latin typeface="Arial" pitchFamily="34" charset="0"/>
                <a:ea typeface="+mj-ea"/>
                <a:cs typeface="Arial" pitchFamily="34" charset="0"/>
              </a:rPr>
              <a:t>Smart Living for Ageing Well</a:t>
            </a:r>
          </a:p>
          <a:p>
            <a:pPr algn="ctr">
              <a:spcBef>
                <a:spcPct val="0"/>
              </a:spcBef>
            </a:pPr>
            <a:r>
              <a:rPr lang="en-US" sz="3241" b="1" i="1" dirty="0">
                <a:solidFill>
                  <a:srgbClr val="FF0000"/>
                </a:solidFill>
                <a:latin typeface="Arial" pitchFamily="34" charset="0"/>
                <a:ea typeface="+mj-ea"/>
                <a:cs typeface="Arial" pitchFamily="34" charset="0"/>
              </a:rPr>
              <a:t>Strategic Issues</a:t>
            </a:r>
          </a:p>
        </p:txBody>
      </p:sp>
      <p:grpSp>
        <p:nvGrpSpPr>
          <p:cNvPr id="19" name="Group 18"/>
          <p:cNvGrpSpPr/>
          <p:nvPr/>
        </p:nvGrpSpPr>
        <p:grpSpPr>
          <a:xfrm>
            <a:off x="1239135" y="3374402"/>
            <a:ext cx="1577956" cy="550864"/>
            <a:chOff x="1216819" y="1600994"/>
            <a:chExt cx="2293924" cy="762000"/>
          </a:xfrm>
        </p:grpSpPr>
        <p:sp>
          <p:nvSpPr>
            <p:cNvPr id="4" name="Rounded Rectangle 3"/>
            <p:cNvSpPr/>
            <p:nvPr/>
          </p:nvSpPr>
          <p:spPr>
            <a:xfrm>
              <a:off x="1224743" y="1600994"/>
              <a:ext cx="22860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8" name="TextBox 7"/>
            <p:cNvSpPr txBox="1"/>
            <p:nvPr/>
          </p:nvSpPr>
          <p:spPr>
            <a:xfrm>
              <a:off x="1216819" y="1751162"/>
              <a:ext cx="2221275" cy="472750"/>
            </a:xfrm>
            <a:prstGeom prst="rect">
              <a:avLst/>
            </a:prstGeom>
            <a:noFill/>
          </p:spPr>
          <p:txBody>
            <a:bodyPr wrap="none" rtlCol="0">
              <a:spAutoFit/>
            </a:bodyPr>
            <a:lstStyle/>
            <a:p>
              <a:r>
                <a:rPr lang="en-US" sz="1621" b="1" dirty="0">
                  <a:solidFill>
                    <a:schemeClr val="bg1"/>
                  </a:solidFill>
                </a:rPr>
                <a:t>ACCEPTANCE</a:t>
              </a:r>
            </a:p>
          </p:txBody>
        </p:sp>
      </p:grpSp>
      <p:pic>
        <p:nvPicPr>
          <p:cNvPr id="58" name="1 Imagen"/>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3895" y="1458142"/>
            <a:ext cx="300566" cy="300566"/>
          </a:xfrm>
          <a:prstGeom prst="rect">
            <a:avLst/>
          </a:prstGeom>
        </p:spPr>
      </p:pic>
      <p:pic>
        <p:nvPicPr>
          <p:cNvPr id="59" name="Picture 3"/>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6641" y="1496241"/>
            <a:ext cx="455003" cy="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4"/>
          <p:cNvPicPr>
            <a:picLocks noChangeAspect="1" noChangeArrowheads="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94767" y="1348237"/>
            <a:ext cx="656410" cy="52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Rectangle 60"/>
          <p:cNvSpPr/>
          <p:nvPr/>
        </p:nvSpPr>
        <p:spPr>
          <a:xfrm>
            <a:off x="439203" y="2456485"/>
            <a:ext cx="3099785" cy="594446"/>
          </a:xfrm>
          <a:prstGeom prst="rect">
            <a:avLst/>
          </a:prstGeom>
          <a:blipFill rotWithShape="1">
            <a:blip r:embed="rId6"/>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2" name="19 CuadroTexto"/>
          <p:cNvSpPr txBox="1"/>
          <p:nvPr/>
        </p:nvSpPr>
        <p:spPr>
          <a:xfrm>
            <a:off x="1154129" y="1427715"/>
            <a:ext cx="1776768" cy="923330"/>
          </a:xfrm>
          <a:prstGeom prst="rect">
            <a:avLst/>
          </a:prstGeom>
          <a:noFill/>
        </p:spPr>
        <p:txBody>
          <a:bodyPr wrap="none" rtlCol="0">
            <a:spAutoFit/>
          </a:bodyPr>
          <a:lstStyle/>
          <a:p>
            <a:pPr marL="154374" indent="-154374">
              <a:buFont typeface="Arial" panose="020B0604020202020204" pitchFamily="34" charset="0"/>
              <a:buChar char="•"/>
            </a:pPr>
            <a:r>
              <a:rPr lang="es-ES" sz="1080" b="1" dirty="0" err="1"/>
              <a:t>Ageing</a:t>
            </a:r>
            <a:r>
              <a:rPr lang="es-ES" sz="1080" b="1" dirty="0"/>
              <a:t> </a:t>
            </a:r>
            <a:r>
              <a:rPr lang="es-ES" sz="1080" b="1" dirty="0" err="1"/>
              <a:t>people</a:t>
            </a:r>
            <a:endParaRPr lang="es-ES" sz="1080" b="1" dirty="0"/>
          </a:p>
          <a:p>
            <a:pPr marL="154374" indent="-154374">
              <a:buFont typeface="Arial" panose="020B0604020202020204" pitchFamily="34" charset="0"/>
              <a:buChar char="•"/>
            </a:pPr>
            <a:r>
              <a:rPr lang="es-ES" sz="1080" b="1" dirty="0" err="1"/>
              <a:t>Relatives</a:t>
            </a:r>
            <a:r>
              <a:rPr lang="es-ES" sz="1080" b="1" dirty="0"/>
              <a:t> &amp; </a:t>
            </a:r>
            <a:r>
              <a:rPr lang="es-ES" sz="1080" b="1" dirty="0" err="1"/>
              <a:t>Neighbours</a:t>
            </a:r>
            <a:endParaRPr lang="es-ES" sz="1080" b="1" dirty="0"/>
          </a:p>
          <a:p>
            <a:pPr marL="154374" indent="-154374">
              <a:buFont typeface="Arial" panose="020B0604020202020204" pitchFamily="34" charset="0"/>
              <a:buChar char="•"/>
            </a:pPr>
            <a:r>
              <a:rPr lang="es-ES" sz="1080" b="1" dirty="0" err="1"/>
              <a:t>Health</a:t>
            </a:r>
            <a:r>
              <a:rPr lang="es-ES" sz="1080" b="1" dirty="0"/>
              <a:t> </a:t>
            </a:r>
            <a:r>
              <a:rPr lang="es-ES" sz="1080" b="1" dirty="0" err="1"/>
              <a:t>Professionals</a:t>
            </a:r>
            <a:endParaRPr lang="es-ES" sz="1080" b="1" dirty="0"/>
          </a:p>
          <a:p>
            <a:pPr marL="154374" indent="-154374">
              <a:buFont typeface="Arial" panose="020B0604020202020204" pitchFamily="34" charset="0"/>
              <a:buChar char="•"/>
            </a:pPr>
            <a:r>
              <a:rPr lang="es-ES" sz="1080" b="1" dirty="0" err="1"/>
              <a:t>Care</a:t>
            </a:r>
            <a:r>
              <a:rPr lang="es-ES" sz="1080" b="1" dirty="0"/>
              <a:t> </a:t>
            </a:r>
            <a:r>
              <a:rPr lang="es-ES" sz="1080" b="1" dirty="0" err="1"/>
              <a:t>givers</a:t>
            </a:r>
            <a:endParaRPr lang="es-ES" sz="1080" b="1" dirty="0"/>
          </a:p>
          <a:p>
            <a:pPr marL="154374" indent="-154374">
              <a:buFont typeface="Arial" panose="020B0604020202020204" pitchFamily="34" charset="0"/>
              <a:buChar char="•"/>
            </a:pPr>
            <a:r>
              <a:rPr lang="es-ES" sz="1080" b="1" dirty="0" err="1"/>
              <a:t>Policy</a:t>
            </a:r>
            <a:r>
              <a:rPr lang="es-ES" sz="1080" b="1" dirty="0"/>
              <a:t> </a:t>
            </a:r>
            <a:r>
              <a:rPr lang="es-ES" sz="1080" b="1" dirty="0" err="1"/>
              <a:t>makers</a:t>
            </a:r>
            <a:endParaRPr lang="es-ES_tradnl" sz="1080" b="1" dirty="0"/>
          </a:p>
        </p:txBody>
      </p:sp>
      <p:sp>
        <p:nvSpPr>
          <p:cNvPr id="47" name="Rounded Rectangle 46"/>
          <p:cNvSpPr/>
          <p:nvPr/>
        </p:nvSpPr>
        <p:spPr>
          <a:xfrm>
            <a:off x="254796" y="1121161"/>
            <a:ext cx="3567554" cy="21934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65" name="Rectangle 64"/>
          <p:cNvSpPr/>
          <p:nvPr/>
        </p:nvSpPr>
        <p:spPr>
          <a:xfrm>
            <a:off x="1056349" y="4200434"/>
            <a:ext cx="1989597" cy="1136256"/>
          </a:xfrm>
          <a:prstGeom prst="rect">
            <a:avLst/>
          </a:prstGeom>
          <a:blipFill rotWithShape="1">
            <a:blip r:embed="rId7"/>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66" name="Group 65"/>
          <p:cNvGrpSpPr/>
          <p:nvPr/>
        </p:nvGrpSpPr>
        <p:grpSpPr>
          <a:xfrm>
            <a:off x="1321877" y="6384256"/>
            <a:ext cx="1572506" cy="550864"/>
            <a:chOff x="1224743" y="1600994"/>
            <a:chExt cx="2286000" cy="762000"/>
          </a:xfrm>
        </p:grpSpPr>
        <p:sp>
          <p:nvSpPr>
            <p:cNvPr id="67" name="Rounded Rectangle 66"/>
            <p:cNvSpPr/>
            <p:nvPr/>
          </p:nvSpPr>
          <p:spPr>
            <a:xfrm>
              <a:off x="1224743" y="1600994"/>
              <a:ext cx="22860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68" name="TextBox 67"/>
            <p:cNvSpPr txBox="1"/>
            <p:nvPr/>
          </p:nvSpPr>
          <p:spPr>
            <a:xfrm>
              <a:off x="1574771" y="1751162"/>
              <a:ext cx="1368372" cy="472750"/>
            </a:xfrm>
            <a:prstGeom prst="rect">
              <a:avLst/>
            </a:prstGeom>
            <a:noFill/>
          </p:spPr>
          <p:txBody>
            <a:bodyPr wrap="none" rtlCol="0">
              <a:spAutoFit/>
            </a:bodyPr>
            <a:lstStyle/>
            <a:p>
              <a:r>
                <a:rPr lang="en-US" sz="1621" b="1" dirty="0">
                  <a:solidFill>
                    <a:schemeClr val="bg1"/>
                  </a:solidFill>
                </a:rPr>
                <a:t>IMPACT</a:t>
              </a:r>
            </a:p>
          </p:txBody>
        </p:sp>
      </p:grpSp>
      <p:sp>
        <p:nvSpPr>
          <p:cNvPr id="69" name="Rectangle 68"/>
          <p:cNvSpPr/>
          <p:nvPr/>
        </p:nvSpPr>
        <p:spPr>
          <a:xfrm>
            <a:off x="795937" y="5472599"/>
            <a:ext cx="3016221" cy="590931"/>
          </a:xfrm>
          <a:prstGeom prst="rect">
            <a:avLst/>
          </a:prstGeom>
        </p:spPr>
        <p:txBody>
          <a:bodyPr wrap="square">
            <a:spAutoFit/>
          </a:bodyPr>
          <a:lstStyle/>
          <a:p>
            <a:pPr marL="257289" indent="-257289">
              <a:buFont typeface="Arial" panose="020B0604020202020204" pitchFamily="34" charset="0"/>
              <a:buChar char="•"/>
            </a:pPr>
            <a:r>
              <a:rPr lang="es-ES" sz="1080" b="1" dirty="0" err="1"/>
              <a:t>Evaluation</a:t>
            </a:r>
            <a:r>
              <a:rPr lang="es-ES" sz="1080" b="1" dirty="0"/>
              <a:t> </a:t>
            </a:r>
            <a:r>
              <a:rPr lang="es-ES" sz="1080" b="1" dirty="0" err="1"/>
              <a:t>framework</a:t>
            </a:r>
            <a:r>
              <a:rPr lang="es-ES" sz="1080" b="1" dirty="0"/>
              <a:t> </a:t>
            </a:r>
            <a:r>
              <a:rPr lang="es-ES" sz="1080" b="1" dirty="0" err="1"/>
              <a:t>definition</a:t>
            </a:r>
            <a:r>
              <a:rPr lang="es-ES" sz="1080" b="1" dirty="0"/>
              <a:t> (</a:t>
            </a:r>
            <a:r>
              <a:rPr lang="es-ES" sz="1080" b="1" dirty="0" err="1"/>
              <a:t>KPIs</a:t>
            </a:r>
            <a:r>
              <a:rPr lang="es-ES" sz="1080" b="1" dirty="0"/>
              <a:t>)</a:t>
            </a:r>
          </a:p>
          <a:p>
            <a:pPr marL="257289" indent="-257289">
              <a:buFont typeface="Arial" panose="020B0604020202020204" pitchFamily="34" charset="0"/>
              <a:buChar char="•"/>
            </a:pPr>
            <a:r>
              <a:rPr lang="es-ES" sz="1080" b="1" dirty="0" err="1"/>
              <a:t>Impact</a:t>
            </a:r>
            <a:r>
              <a:rPr lang="es-ES" sz="1080" b="1" dirty="0"/>
              <a:t> </a:t>
            </a:r>
            <a:r>
              <a:rPr lang="es-ES" sz="1080" b="1" dirty="0" err="1"/>
              <a:t>measurement</a:t>
            </a:r>
            <a:r>
              <a:rPr lang="es-ES" sz="1080" b="1" dirty="0"/>
              <a:t> </a:t>
            </a:r>
            <a:r>
              <a:rPr lang="es-ES" sz="1080" b="1" dirty="0">
                <a:sym typeface="Wingdings" panose="05000000000000000000" pitchFamily="2" charset="2"/>
              </a:rPr>
              <a:t> </a:t>
            </a:r>
            <a:r>
              <a:rPr lang="es-ES" sz="1080" b="1" dirty="0" err="1">
                <a:sym typeface="Wingdings" panose="05000000000000000000" pitchFamily="2" charset="2"/>
              </a:rPr>
              <a:t>Evidence</a:t>
            </a:r>
            <a:endParaRPr lang="es-ES" sz="1080" b="1" dirty="0"/>
          </a:p>
          <a:p>
            <a:pPr marL="257289" indent="-257289">
              <a:buFont typeface="Arial" panose="020B0604020202020204" pitchFamily="34" charset="0"/>
              <a:buChar char="•"/>
            </a:pPr>
            <a:r>
              <a:rPr lang="es-ES" sz="1080" b="1" dirty="0"/>
              <a:t>Data </a:t>
            </a:r>
            <a:r>
              <a:rPr lang="es-ES" sz="1080" b="1" dirty="0" err="1"/>
              <a:t>accessibility</a:t>
            </a:r>
            <a:endParaRPr lang="es-ES" sz="1080" b="1" dirty="0"/>
          </a:p>
        </p:txBody>
      </p:sp>
      <p:sp>
        <p:nvSpPr>
          <p:cNvPr id="71" name="Rounded Rectangle 70"/>
          <p:cNvSpPr/>
          <p:nvPr/>
        </p:nvSpPr>
        <p:spPr>
          <a:xfrm>
            <a:off x="292424" y="4099692"/>
            <a:ext cx="3567554" cy="21934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72" name="Rectangle 71"/>
          <p:cNvSpPr/>
          <p:nvPr/>
        </p:nvSpPr>
        <p:spPr>
          <a:xfrm>
            <a:off x="4867890" y="4165031"/>
            <a:ext cx="1755210" cy="1075807"/>
          </a:xfrm>
          <a:prstGeom prst="rect">
            <a:avLst/>
          </a:prstGeom>
          <a:blipFill rotWithShape="1">
            <a:blip r:embed="rId8"/>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3" name="Rectangle 72"/>
          <p:cNvSpPr/>
          <p:nvPr/>
        </p:nvSpPr>
        <p:spPr>
          <a:xfrm>
            <a:off x="5188564" y="1323258"/>
            <a:ext cx="1273756" cy="563807"/>
          </a:xfrm>
          <a:prstGeom prst="rect">
            <a:avLst/>
          </a:prstGeom>
          <a:blipFill rotWithShape="1">
            <a:blip r:embed="rId9"/>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4" name="Rounded Rectangle 73"/>
          <p:cNvSpPr/>
          <p:nvPr/>
        </p:nvSpPr>
        <p:spPr>
          <a:xfrm>
            <a:off x="4006582" y="1121161"/>
            <a:ext cx="3567554" cy="21934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75" name="Rounded Rectangle 74"/>
          <p:cNvSpPr/>
          <p:nvPr/>
        </p:nvSpPr>
        <p:spPr>
          <a:xfrm>
            <a:off x="7668639" y="2417966"/>
            <a:ext cx="3257165" cy="21934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76" name="Rounded Rectangle 75"/>
          <p:cNvSpPr/>
          <p:nvPr/>
        </p:nvSpPr>
        <p:spPr>
          <a:xfrm>
            <a:off x="4006582" y="4062471"/>
            <a:ext cx="3567554" cy="21934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grpSp>
        <p:nvGrpSpPr>
          <p:cNvPr id="77" name="Group 76"/>
          <p:cNvGrpSpPr/>
          <p:nvPr/>
        </p:nvGrpSpPr>
        <p:grpSpPr>
          <a:xfrm>
            <a:off x="4980682" y="3343342"/>
            <a:ext cx="1619354" cy="591187"/>
            <a:chOff x="1220020" y="1558028"/>
            <a:chExt cx="2354104" cy="817778"/>
          </a:xfrm>
        </p:grpSpPr>
        <p:sp>
          <p:nvSpPr>
            <p:cNvPr id="78" name="Rounded Rectangle 77"/>
            <p:cNvSpPr/>
            <p:nvPr/>
          </p:nvSpPr>
          <p:spPr>
            <a:xfrm>
              <a:off x="1224743" y="1600994"/>
              <a:ext cx="22860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79" name="TextBox 78"/>
            <p:cNvSpPr txBox="1"/>
            <p:nvPr/>
          </p:nvSpPr>
          <p:spPr>
            <a:xfrm>
              <a:off x="1220020" y="1558028"/>
              <a:ext cx="2354104" cy="817778"/>
            </a:xfrm>
            <a:prstGeom prst="rect">
              <a:avLst/>
            </a:prstGeom>
            <a:noFill/>
          </p:spPr>
          <p:txBody>
            <a:bodyPr wrap="none" rtlCol="0">
              <a:spAutoFit/>
            </a:bodyPr>
            <a:lstStyle/>
            <a:p>
              <a:pPr algn="ctr"/>
              <a:r>
                <a:rPr lang="en-US" sz="1621" b="1" dirty="0">
                  <a:solidFill>
                    <a:schemeClr val="bg1"/>
                  </a:solidFill>
                </a:rPr>
                <a:t>USE CASE</a:t>
              </a:r>
            </a:p>
            <a:p>
              <a:pPr algn="ctr"/>
              <a:r>
                <a:rPr lang="en-US" sz="1621" b="1" dirty="0">
                  <a:solidFill>
                    <a:schemeClr val="bg1"/>
                  </a:solidFill>
                </a:rPr>
                <a:t>PROTOTYPING</a:t>
              </a:r>
            </a:p>
          </p:txBody>
        </p:sp>
      </p:grpSp>
      <p:grpSp>
        <p:nvGrpSpPr>
          <p:cNvPr id="80" name="Group 79"/>
          <p:cNvGrpSpPr/>
          <p:nvPr/>
        </p:nvGrpSpPr>
        <p:grpSpPr>
          <a:xfrm>
            <a:off x="4983931" y="6396614"/>
            <a:ext cx="2205253" cy="550864"/>
            <a:chOff x="304902" y="1600994"/>
            <a:chExt cx="3205843" cy="762000"/>
          </a:xfrm>
        </p:grpSpPr>
        <p:sp>
          <p:nvSpPr>
            <p:cNvPr id="81" name="Rounded Rectangle 80"/>
            <p:cNvSpPr/>
            <p:nvPr/>
          </p:nvSpPr>
          <p:spPr>
            <a:xfrm>
              <a:off x="304902" y="1600994"/>
              <a:ext cx="3205843"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82" name="TextBox 81"/>
            <p:cNvSpPr txBox="1"/>
            <p:nvPr/>
          </p:nvSpPr>
          <p:spPr>
            <a:xfrm>
              <a:off x="474975" y="1752004"/>
              <a:ext cx="2824832" cy="472750"/>
            </a:xfrm>
            <a:prstGeom prst="rect">
              <a:avLst/>
            </a:prstGeom>
            <a:noFill/>
          </p:spPr>
          <p:txBody>
            <a:bodyPr wrap="none" rtlCol="0">
              <a:spAutoFit/>
            </a:bodyPr>
            <a:lstStyle/>
            <a:p>
              <a:r>
                <a:rPr lang="en-US" sz="1621" b="1" dirty="0">
                  <a:solidFill>
                    <a:schemeClr val="bg1"/>
                  </a:solidFill>
                </a:rPr>
                <a:t>EVANGELIZATION</a:t>
              </a:r>
            </a:p>
          </p:txBody>
        </p:sp>
      </p:grpSp>
      <p:grpSp>
        <p:nvGrpSpPr>
          <p:cNvPr id="83" name="Group 82"/>
          <p:cNvGrpSpPr/>
          <p:nvPr/>
        </p:nvGrpSpPr>
        <p:grpSpPr>
          <a:xfrm>
            <a:off x="8307857" y="4745241"/>
            <a:ext cx="2458464" cy="550864"/>
            <a:chOff x="304902" y="1600994"/>
            <a:chExt cx="3205843" cy="762000"/>
          </a:xfrm>
        </p:grpSpPr>
        <p:sp>
          <p:nvSpPr>
            <p:cNvPr id="84" name="Rounded Rectangle 83"/>
            <p:cNvSpPr/>
            <p:nvPr/>
          </p:nvSpPr>
          <p:spPr>
            <a:xfrm>
              <a:off x="304902" y="1600994"/>
              <a:ext cx="3205843"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85" name="TextBox 84"/>
            <p:cNvSpPr txBox="1"/>
            <p:nvPr/>
          </p:nvSpPr>
          <p:spPr>
            <a:xfrm>
              <a:off x="359242" y="1601825"/>
              <a:ext cx="3031382" cy="741146"/>
            </a:xfrm>
            <a:prstGeom prst="rect">
              <a:avLst/>
            </a:prstGeom>
            <a:noFill/>
          </p:spPr>
          <p:txBody>
            <a:bodyPr wrap="none" rtlCol="0">
              <a:spAutoFit/>
            </a:bodyPr>
            <a:lstStyle/>
            <a:p>
              <a:pPr algn="ctr"/>
              <a:r>
                <a:rPr lang="en-US" sz="1441" b="1" dirty="0">
                  <a:solidFill>
                    <a:schemeClr val="bg1"/>
                  </a:solidFill>
                </a:rPr>
                <a:t>SUSTAINABILITY</a:t>
              </a:r>
            </a:p>
            <a:p>
              <a:pPr algn="ctr"/>
              <a:r>
                <a:rPr lang="en-US" sz="1441" b="1" dirty="0">
                  <a:solidFill>
                    <a:schemeClr val="bg1"/>
                  </a:solidFill>
                </a:rPr>
                <a:t>ECOSYSTEM EXPANSION</a:t>
              </a:r>
            </a:p>
          </p:txBody>
        </p:sp>
      </p:grpSp>
      <p:sp>
        <p:nvSpPr>
          <p:cNvPr id="86" name="Rectangle 85"/>
          <p:cNvSpPr/>
          <p:nvPr/>
        </p:nvSpPr>
        <p:spPr>
          <a:xfrm>
            <a:off x="8299979" y="2529552"/>
            <a:ext cx="2062458" cy="1299530"/>
          </a:xfrm>
          <a:prstGeom prst="rect">
            <a:avLst/>
          </a:prstGeom>
          <a:blipFill rotWithShape="1">
            <a:blip r:embed="rId10"/>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3" name="Oval 62"/>
          <p:cNvSpPr/>
          <p:nvPr/>
        </p:nvSpPr>
        <p:spPr>
          <a:xfrm>
            <a:off x="637908" y="3377901"/>
            <a:ext cx="482411" cy="502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64" name="TextBox 63"/>
          <p:cNvSpPr txBox="1"/>
          <p:nvPr/>
        </p:nvSpPr>
        <p:spPr>
          <a:xfrm>
            <a:off x="718765" y="3382052"/>
            <a:ext cx="322524" cy="397160"/>
          </a:xfrm>
          <a:prstGeom prst="rect">
            <a:avLst/>
          </a:prstGeom>
          <a:noFill/>
        </p:spPr>
        <p:txBody>
          <a:bodyPr wrap="none" rtlCol="0">
            <a:spAutoFit/>
          </a:bodyPr>
          <a:lstStyle/>
          <a:p>
            <a:r>
              <a:rPr lang="en-US" sz="1981" dirty="0"/>
              <a:t>1</a:t>
            </a:r>
          </a:p>
        </p:txBody>
      </p:sp>
      <p:sp>
        <p:nvSpPr>
          <p:cNvPr id="89" name="Oval 88"/>
          <p:cNvSpPr/>
          <p:nvPr/>
        </p:nvSpPr>
        <p:spPr>
          <a:xfrm>
            <a:off x="4375917" y="3432926"/>
            <a:ext cx="482411" cy="502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90" name="TextBox 89"/>
          <p:cNvSpPr txBox="1"/>
          <p:nvPr/>
        </p:nvSpPr>
        <p:spPr>
          <a:xfrm>
            <a:off x="4456774" y="3437077"/>
            <a:ext cx="322524" cy="397160"/>
          </a:xfrm>
          <a:prstGeom prst="rect">
            <a:avLst/>
          </a:prstGeom>
          <a:noFill/>
        </p:spPr>
        <p:txBody>
          <a:bodyPr wrap="none" rtlCol="0">
            <a:spAutoFit/>
          </a:bodyPr>
          <a:lstStyle/>
          <a:p>
            <a:r>
              <a:rPr lang="en-US" sz="1981" dirty="0"/>
              <a:t>2</a:t>
            </a:r>
          </a:p>
        </p:txBody>
      </p:sp>
      <p:sp>
        <p:nvSpPr>
          <p:cNvPr id="91" name="Oval 90"/>
          <p:cNvSpPr/>
          <p:nvPr/>
        </p:nvSpPr>
        <p:spPr>
          <a:xfrm>
            <a:off x="798255" y="6405532"/>
            <a:ext cx="482411" cy="502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92" name="TextBox 91"/>
          <p:cNvSpPr txBox="1"/>
          <p:nvPr/>
        </p:nvSpPr>
        <p:spPr>
          <a:xfrm>
            <a:off x="879112" y="6409683"/>
            <a:ext cx="322524" cy="397160"/>
          </a:xfrm>
          <a:prstGeom prst="rect">
            <a:avLst/>
          </a:prstGeom>
          <a:noFill/>
        </p:spPr>
        <p:txBody>
          <a:bodyPr wrap="none" rtlCol="0">
            <a:spAutoFit/>
          </a:bodyPr>
          <a:lstStyle/>
          <a:p>
            <a:r>
              <a:rPr lang="en-US" sz="1981" dirty="0"/>
              <a:t>3</a:t>
            </a:r>
          </a:p>
        </p:txBody>
      </p:sp>
      <p:sp>
        <p:nvSpPr>
          <p:cNvPr id="93" name="Oval 92"/>
          <p:cNvSpPr/>
          <p:nvPr/>
        </p:nvSpPr>
        <p:spPr>
          <a:xfrm>
            <a:off x="4410165" y="6393144"/>
            <a:ext cx="482411" cy="502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94" name="TextBox 93"/>
          <p:cNvSpPr txBox="1"/>
          <p:nvPr/>
        </p:nvSpPr>
        <p:spPr>
          <a:xfrm>
            <a:off x="4480526" y="6422650"/>
            <a:ext cx="322524" cy="397160"/>
          </a:xfrm>
          <a:prstGeom prst="rect">
            <a:avLst/>
          </a:prstGeom>
          <a:noFill/>
        </p:spPr>
        <p:txBody>
          <a:bodyPr wrap="none" rtlCol="0">
            <a:spAutoFit/>
          </a:bodyPr>
          <a:lstStyle/>
          <a:p>
            <a:r>
              <a:rPr lang="en-US" sz="1981" dirty="0"/>
              <a:t>4</a:t>
            </a:r>
          </a:p>
        </p:txBody>
      </p:sp>
      <p:sp>
        <p:nvSpPr>
          <p:cNvPr id="95" name="Oval 94"/>
          <p:cNvSpPr/>
          <p:nvPr/>
        </p:nvSpPr>
        <p:spPr>
          <a:xfrm>
            <a:off x="7770050" y="4693481"/>
            <a:ext cx="482411" cy="502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96" name="TextBox 95"/>
          <p:cNvSpPr txBox="1"/>
          <p:nvPr/>
        </p:nvSpPr>
        <p:spPr>
          <a:xfrm>
            <a:off x="7837347" y="4718294"/>
            <a:ext cx="322524" cy="397160"/>
          </a:xfrm>
          <a:prstGeom prst="rect">
            <a:avLst/>
          </a:prstGeom>
          <a:noFill/>
        </p:spPr>
        <p:txBody>
          <a:bodyPr wrap="none" rtlCol="0">
            <a:spAutoFit/>
          </a:bodyPr>
          <a:lstStyle/>
          <a:p>
            <a:r>
              <a:rPr lang="en-US" sz="1981" dirty="0"/>
              <a:t>5</a:t>
            </a:r>
          </a:p>
        </p:txBody>
      </p:sp>
      <p:sp>
        <p:nvSpPr>
          <p:cNvPr id="87" name="Rectangle 86"/>
          <p:cNvSpPr/>
          <p:nvPr/>
        </p:nvSpPr>
        <p:spPr>
          <a:xfrm>
            <a:off x="8274544" y="3856630"/>
            <a:ext cx="2525089" cy="757130"/>
          </a:xfrm>
          <a:prstGeom prst="rect">
            <a:avLst/>
          </a:prstGeom>
        </p:spPr>
        <p:txBody>
          <a:bodyPr wrap="square">
            <a:spAutoFit/>
          </a:bodyPr>
          <a:lstStyle/>
          <a:p>
            <a:pPr marL="154374" indent="-154374">
              <a:buFont typeface="Arial" panose="020B0604020202020204" pitchFamily="34" charset="0"/>
              <a:buChar char="•"/>
            </a:pPr>
            <a:r>
              <a:rPr lang="de-DE" sz="1080" b="1" dirty="0"/>
              <a:t>Influence </a:t>
            </a:r>
          </a:p>
          <a:p>
            <a:pPr marL="154374" indent="-154374">
              <a:buFont typeface="Arial" panose="020B0604020202020204" pitchFamily="34" charset="0"/>
              <a:buChar char="•"/>
            </a:pPr>
            <a:r>
              <a:rPr lang="de-DE" sz="1080" b="1" dirty="0"/>
              <a:t>Business Model Innovation</a:t>
            </a:r>
          </a:p>
          <a:p>
            <a:pPr marL="154374" indent="-154374">
              <a:buFont typeface="Arial" panose="020B0604020202020204" pitchFamily="34" charset="0"/>
              <a:buChar char="•"/>
            </a:pPr>
            <a:r>
              <a:rPr lang="de-DE" sz="1080" b="1" dirty="0"/>
              <a:t>Network Sustainability</a:t>
            </a:r>
          </a:p>
          <a:p>
            <a:pPr marL="154374" indent="-154374">
              <a:buFont typeface="Arial" panose="020B0604020202020204" pitchFamily="34" charset="0"/>
              <a:buChar char="•"/>
            </a:pPr>
            <a:r>
              <a:rPr lang="de-DE" sz="1080" b="1" dirty="0"/>
              <a:t>User Empowerment</a:t>
            </a:r>
            <a:endParaRPr lang="es-ES" sz="1080" b="1" dirty="0"/>
          </a:p>
        </p:txBody>
      </p:sp>
      <p:sp>
        <p:nvSpPr>
          <p:cNvPr id="98" name="Rectangle 97"/>
          <p:cNvSpPr/>
          <p:nvPr/>
        </p:nvSpPr>
        <p:spPr>
          <a:xfrm>
            <a:off x="4527814" y="1901385"/>
            <a:ext cx="2525089" cy="1421928"/>
          </a:xfrm>
          <a:prstGeom prst="rect">
            <a:avLst/>
          </a:prstGeom>
        </p:spPr>
        <p:txBody>
          <a:bodyPr wrap="square">
            <a:spAutoFit/>
          </a:bodyPr>
          <a:lstStyle/>
          <a:p>
            <a:pPr marL="154374" indent="-154374">
              <a:buFont typeface="Arial" panose="020B0604020202020204" pitchFamily="34" charset="0"/>
              <a:buChar char="•"/>
            </a:pPr>
            <a:r>
              <a:rPr lang="de-DE" sz="1080" b="1" dirty="0"/>
              <a:t>Technologies (Sensors, Actuators, Gateways, Services, Cloud, Security, Privacy)</a:t>
            </a:r>
          </a:p>
          <a:p>
            <a:pPr marL="154374" indent="-154374">
              <a:buFont typeface="Arial" panose="020B0604020202020204" pitchFamily="34" charset="0"/>
              <a:buChar char="•"/>
            </a:pPr>
            <a:r>
              <a:rPr lang="de-DE" sz="1080" b="1" dirty="0"/>
              <a:t>Living Lab (co-creation, standardization, interoperability, personalization, modularity &amp; continuous process)</a:t>
            </a:r>
          </a:p>
          <a:p>
            <a:pPr marL="154374" indent="-154374">
              <a:buFont typeface="Arial" panose="020B0604020202020204" pitchFamily="34" charset="0"/>
              <a:buChar char="•"/>
            </a:pPr>
            <a:r>
              <a:rPr lang="de-DE" sz="1080" b="1" dirty="0"/>
              <a:t>Large Scale Pilots</a:t>
            </a:r>
            <a:endParaRPr lang="es-ES" sz="1080" b="1" dirty="0"/>
          </a:p>
        </p:txBody>
      </p:sp>
      <p:pic>
        <p:nvPicPr>
          <p:cNvPr id="99" name="Picture 98"/>
          <p:cNvPicPr>
            <a:picLocks noChangeAspect="1"/>
          </p:cNvPicPr>
          <p:nvPr/>
        </p:nvPicPr>
        <p:blipFill>
          <a:blip r:embed="rId11"/>
          <a:stretch>
            <a:fillRect/>
          </a:stretch>
        </p:blipFill>
        <p:spPr>
          <a:xfrm>
            <a:off x="8385795" y="5348982"/>
            <a:ext cx="1905896" cy="1766160"/>
          </a:xfrm>
          <a:prstGeom prst="rect">
            <a:avLst/>
          </a:prstGeom>
        </p:spPr>
      </p:pic>
      <p:sp>
        <p:nvSpPr>
          <p:cNvPr id="88" name="Right Arrow 87"/>
          <p:cNvSpPr/>
          <p:nvPr/>
        </p:nvSpPr>
        <p:spPr>
          <a:xfrm>
            <a:off x="7668639" y="6255940"/>
            <a:ext cx="717155" cy="361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1"/>
          </a:p>
        </p:txBody>
      </p:sp>
      <p:sp>
        <p:nvSpPr>
          <p:cNvPr id="48" name="Rectangle 47"/>
          <p:cNvSpPr/>
          <p:nvPr/>
        </p:nvSpPr>
        <p:spPr>
          <a:xfrm>
            <a:off x="4562897" y="5333209"/>
            <a:ext cx="2721550" cy="923330"/>
          </a:xfrm>
          <a:prstGeom prst="rect">
            <a:avLst/>
          </a:prstGeom>
        </p:spPr>
        <p:txBody>
          <a:bodyPr wrap="square">
            <a:spAutoFit/>
          </a:bodyPr>
          <a:lstStyle/>
          <a:p>
            <a:pPr marL="154374" indent="-154374">
              <a:buFont typeface="Arial" panose="020B0604020202020204" pitchFamily="34" charset="0"/>
              <a:buChar char="•"/>
            </a:pPr>
            <a:endParaRPr lang="de-DE" sz="1080" b="1" dirty="0"/>
          </a:p>
          <a:p>
            <a:pPr marL="154374" indent="-154374">
              <a:buFont typeface="Arial" panose="020B0604020202020204" pitchFamily="34" charset="0"/>
              <a:buChar char="•"/>
            </a:pPr>
            <a:r>
              <a:rPr lang="de-DE" sz="1080" b="1" dirty="0"/>
              <a:t>Ecosystem enabling &amp; uptake</a:t>
            </a:r>
          </a:p>
          <a:p>
            <a:pPr marL="154374" indent="-154374">
              <a:buFont typeface="Arial" panose="020B0604020202020204" pitchFamily="34" charset="0"/>
              <a:buChar char="•"/>
            </a:pPr>
            <a:r>
              <a:rPr lang="de-DE" sz="1080" b="1" dirty="0"/>
              <a:t>Heterogeneity of the channels</a:t>
            </a:r>
          </a:p>
          <a:p>
            <a:pPr marL="154374" indent="-154374">
              <a:buFont typeface="Arial" panose="020B0604020202020204" pitchFamily="34" charset="0"/>
              <a:buChar char="•"/>
            </a:pPr>
            <a:r>
              <a:rPr lang="de-DE" sz="1080" b="1" dirty="0"/>
              <a:t>Need to solve previous issues (2&amp;3)</a:t>
            </a:r>
          </a:p>
          <a:p>
            <a:pPr marL="154374" indent="-154374">
              <a:buFont typeface="Arial" panose="020B0604020202020204" pitchFamily="34" charset="0"/>
              <a:buChar char="•"/>
            </a:pPr>
            <a:endParaRPr lang="es-ES" sz="1080" b="1" dirty="0"/>
          </a:p>
        </p:txBody>
      </p:sp>
      <p:sp>
        <p:nvSpPr>
          <p:cNvPr id="2" name="Marcador de pie de página 1"/>
          <p:cNvSpPr>
            <a:spLocks noGrp="1"/>
          </p:cNvSpPr>
          <p:nvPr>
            <p:ph type="ftr" sz="quarter" idx="3"/>
          </p:nvPr>
        </p:nvSpPr>
        <p:spPr/>
        <p:txBody>
          <a:bodyPr/>
          <a:lstStyle/>
          <a:p>
            <a:r>
              <a:rPr lang="en-US" smtClean="0"/>
              <a:t>ACTIVAGE IoT Week |  06-09 JUNE  2017  |  </a:t>
            </a:r>
            <a:endParaRPr lang="en-US" dirty="0"/>
          </a:p>
        </p:txBody>
      </p:sp>
      <p:sp>
        <p:nvSpPr>
          <p:cNvPr id="3" name="Marcador de número de diapositiva 2"/>
          <p:cNvSpPr>
            <a:spLocks noGrp="1"/>
          </p:cNvSpPr>
          <p:nvPr>
            <p:ph type="sldNum" sz="quarter" idx="4"/>
          </p:nvPr>
        </p:nvSpPr>
        <p:spPr/>
        <p:txBody>
          <a:bodyPr/>
          <a:lstStyle/>
          <a:p>
            <a:fld id="{A3032E39-2DD7-6341-87B9-9AB98FE36691}" type="slidenum">
              <a:rPr lang="en-US" smtClean="0"/>
              <a:pPr/>
              <a:t>14</a:t>
            </a:fld>
            <a:endParaRPr lang="en-US" dirty="0"/>
          </a:p>
        </p:txBody>
      </p:sp>
      <p:sp>
        <p:nvSpPr>
          <p:cNvPr id="50" name="Title 1"/>
          <p:cNvSpPr>
            <a:spLocks noGrp="1"/>
          </p:cNvSpPr>
          <p:nvPr>
            <p:ph type="title"/>
          </p:nvPr>
        </p:nvSpPr>
        <p:spPr>
          <a:xfrm>
            <a:off x="454024" y="446014"/>
            <a:ext cx="10058401" cy="320040"/>
          </a:xfrm>
        </p:spPr>
        <p:txBody>
          <a:bodyPr/>
          <a:lstStyle/>
          <a:p>
            <a:r>
              <a:rPr lang="en-US" dirty="0" err="1" smtClean="0"/>
              <a:t>Allignement</a:t>
            </a:r>
            <a:r>
              <a:rPr lang="en-US" dirty="0" smtClean="0"/>
              <a:t> with AIOTI WG5</a:t>
            </a:r>
            <a:endParaRPr lang="en-US" dirty="0"/>
          </a:p>
        </p:txBody>
      </p:sp>
    </p:spTree>
    <p:extLst>
      <p:ext uri="{BB962C8B-B14F-4D97-AF65-F5344CB8AC3E}">
        <p14:creationId xmlns:p14="http://schemas.microsoft.com/office/powerpoint/2010/main" val="2674842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4000" dirty="0" err="1" smtClean="0"/>
              <a:t>Activage</a:t>
            </a:r>
            <a:r>
              <a:rPr lang="es-ES" sz="4000" dirty="0" smtClean="0"/>
              <a:t> Reference Use cases</a:t>
            </a:r>
            <a:endParaRPr lang="en-US" sz="4000" dirty="0"/>
          </a:p>
        </p:txBody>
      </p:sp>
      <p:sp>
        <p:nvSpPr>
          <p:cNvPr id="7" name="AutoShape 2" descr="Resultado de imagen de horizon 20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Slide Number Placeholder 4"/>
          <p:cNvSpPr>
            <a:spLocks noGrp="1"/>
          </p:cNvSpPr>
          <p:nvPr>
            <p:ph type="sldNum" sz="quarter" idx="4"/>
          </p:nvPr>
        </p:nvSpPr>
        <p:spPr>
          <a:xfrm>
            <a:off x="320720" y="7750537"/>
            <a:ext cx="457200" cy="228600"/>
          </a:xfrm>
        </p:spPr>
        <p:txBody>
          <a:bodyPr/>
          <a:lstStyle/>
          <a:p>
            <a:fld id="{A3032E39-2DD7-6341-87B9-9AB98FE36691}" type="slidenum">
              <a:rPr lang="en-US" smtClean="0"/>
              <a:pPr/>
              <a:t>15</a:t>
            </a:fld>
            <a:endParaRPr lang="en-US" dirty="0"/>
          </a:p>
        </p:txBody>
      </p:sp>
      <p:sp>
        <p:nvSpPr>
          <p:cNvPr id="11" name="Footer Placeholder 5"/>
          <p:cNvSpPr>
            <a:spLocks noGrp="1"/>
          </p:cNvSpPr>
          <p:nvPr>
            <p:ph type="ftr" sz="quarter" idx="3"/>
          </p:nvPr>
        </p:nvSpPr>
        <p:spPr>
          <a:xfrm>
            <a:off x="777920" y="7750537"/>
            <a:ext cx="6629400" cy="228600"/>
          </a:xfrm>
        </p:spPr>
        <p:txBody>
          <a:bodyPr/>
          <a:lstStyle/>
          <a:p>
            <a:r>
              <a:rPr lang="en-US" smtClean="0"/>
              <a:t>ACTIVAGE IoT Week |  06-09 JUNE  2017  |  </a:t>
            </a:r>
            <a:endParaRPr lang="en-US" dirty="0"/>
          </a:p>
        </p:txBody>
      </p:sp>
      <p:grpSp>
        <p:nvGrpSpPr>
          <p:cNvPr id="12" name="Group 11"/>
          <p:cNvGrpSpPr/>
          <p:nvPr/>
        </p:nvGrpSpPr>
        <p:grpSpPr>
          <a:xfrm>
            <a:off x="518619" y="959108"/>
            <a:ext cx="9706582" cy="6335541"/>
            <a:chOff x="518619" y="959108"/>
            <a:chExt cx="9706582" cy="63355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648" y="959108"/>
              <a:ext cx="1451460" cy="1416310"/>
            </a:xfrm>
            <a:prstGeom prst="rect">
              <a:avLst/>
            </a:prstGeom>
          </p:spPr>
        </p:pic>
        <p:sp>
          <p:nvSpPr>
            <p:cNvPr id="14" name="Rectangle 13"/>
            <p:cNvSpPr/>
            <p:nvPr/>
          </p:nvSpPr>
          <p:spPr>
            <a:xfrm>
              <a:off x="518619" y="2349379"/>
              <a:ext cx="2773519" cy="562912"/>
            </a:xfrm>
            <a:prstGeom prst="rect">
              <a:avLst/>
            </a:prstGeom>
            <a:solidFill>
              <a:srgbClr val="B9D9EB"/>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GB" dirty="0" smtClean="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648" y="3156700"/>
              <a:ext cx="1451459" cy="1416310"/>
            </a:xfrm>
            <a:prstGeom prst="rect">
              <a:avLst/>
            </a:prstGeom>
          </p:spPr>
        </p:pic>
        <p:sp>
          <p:nvSpPr>
            <p:cNvPr id="16" name="Rectangle 15"/>
            <p:cNvSpPr/>
            <p:nvPr/>
          </p:nvSpPr>
          <p:spPr>
            <a:xfrm>
              <a:off x="518619" y="4546971"/>
              <a:ext cx="2773519" cy="562912"/>
            </a:xfrm>
            <a:prstGeom prst="rect">
              <a:avLst/>
            </a:prstGeom>
            <a:solidFill>
              <a:srgbClr val="B9D9EB"/>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GB" dirty="0" smtClean="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648" y="5341466"/>
              <a:ext cx="1451459" cy="1416310"/>
            </a:xfrm>
            <a:prstGeom prst="rect">
              <a:avLst/>
            </a:prstGeom>
          </p:spPr>
        </p:pic>
        <p:sp>
          <p:nvSpPr>
            <p:cNvPr id="18" name="Rectangle 17"/>
            <p:cNvSpPr/>
            <p:nvPr/>
          </p:nvSpPr>
          <p:spPr>
            <a:xfrm>
              <a:off x="518619" y="6731737"/>
              <a:ext cx="2773519" cy="562912"/>
            </a:xfrm>
            <a:prstGeom prst="rect">
              <a:avLst/>
            </a:prstGeom>
            <a:solidFill>
              <a:srgbClr val="B9D9EB"/>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GB" dirty="0" smtClean="0">
                <a:latin typeface="Arial" panose="020B0604020202020204" pitchFamily="34" charset="0"/>
                <a:cs typeface="Arial" panose="020B0604020202020204" pitchFamily="34" charset="0"/>
              </a:endParaRPr>
            </a:p>
          </p:txBody>
        </p:sp>
        <p:sp>
          <p:nvSpPr>
            <p:cNvPr id="19" name="TextBox 18"/>
            <p:cNvSpPr txBox="1"/>
            <p:nvPr/>
          </p:nvSpPr>
          <p:spPr>
            <a:xfrm>
              <a:off x="580031" y="2407324"/>
              <a:ext cx="2623398" cy="518615"/>
            </a:xfrm>
            <a:prstGeom prst="rect">
              <a:avLst/>
            </a:prstGeom>
            <a:noFill/>
          </p:spPr>
          <p:txBody>
            <a:bodyPr wrap="square" lIns="0" tIns="0" rIns="0" bIns="0" rtlCol="0" anchor="t" anchorCtr="0">
              <a:noAutofit/>
            </a:bodyPr>
            <a:lstStyle/>
            <a:p>
              <a:pPr algn="ctr">
                <a:lnSpc>
                  <a:spcPts val="1900"/>
                </a:lnSpc>
              </a:pPr>
              <a:r>
                <a:rPr lang="en-US" sz="1800" dirty="0" smtClean="0">
                  <a:latin typeface="Arial" panose="020B0604020202020204" pitchFamily="34" charset="0"/>
                  <a:cs typeface="Arial" panose="020B0604020202020204" pitchFamily="34" charset="0"/>
                </a:rPr>
                <a:t>Integrated care for</a:t>
              </a:r>
            </a:p>
            <a:p>
              <a:pPr algn="ctr">
                <a:lnSpc>
                  <a:spcPts val="1900"/>
                </a:lnSpc>
              </a:pPr>
              <a:r>
                <a:rPr lang="en-US" sz="1800" dirty="0" smtClean="0">
                  <a:latin typeface="Arial" panose="020B0604020202020204" pitchFamily="34" charset="0"/>
                  <a:cs typeface="Arial" panose="020B0604020202020204" pitchFamily="34" charset="0"/>
                </a:rPr>
                <a:t>chronic conditions</a:t>
              </a:r>
            </a:p>
          </p:txBody>
        </p:sp>
        <p:sp>
          <p:nvSpPr>
            <p:cNvPr id="20" name="TextBox 19"/>
            <p:cNvSpPr txBox="1"/>
            <p:nvPr/>
          </p:nvSpPr>
          <p:spPr>
            <a:xfrm>
              <a:off x="593679" y="4682511"/>
              <a:ext cx="2623398" cy="259307"/>
            </a:xfrm>
            <a:prstGeom prst="rect">
              <a:avLst/>
            </a:prstGeom>
            <a:noFill/>
          </p:spPr>
          <p:txBody>
            <a:bodyPr wrap="square" lIns="0" tIns="0" rIns="0" bIns="0" rtlCol="0" anchor="t" anchorCtr="0">
              <a:noAutofit/>
            </a:bodyPr>
            <a:lstStyle/>
            <a:p>
              <a:pPr algn="ctr">
                <a:lnSpc>
                  <a:spcPts val="1900"/>
                </a:lnSpc>
              </a:pPr>
              <a:r>
                <a:rPr lang="en-US" sz="1800" dirty="0" smtClean="0">
                  <a:latin typeface="Arial" panose="020B0604020202020204" pitchFamily="34" charset="0"/>
                  <a:cs typeface="Arial" panose="020B0604020202020204" pitchFamily="34" charset="0"/>
                </a:rPr>
                <a:t>Emergency trigger</a:t>
              </a:r>
            </a:p>
          </p:txBody>
        </p:sp>
        <p:sp>
          <p:nvSpPr>
            <p:cNvPr id="21" name="TextBox 20"/>
            <p:cNvSpPr txBox="1"/>
            <p:nvPr/>
          </p:nvSpPr>
          <p:spPr>
            <a:xfrm>
              <a:off x="580031" y="6769923"/>
              <a:ext cx="2623398" cy="518615"/>
            </a:xfrm>
            <a:prstGeom prst="rect">
              <a:avLst/>
            </a:prstGeom>
            <a:noFill/>
          </p:spPr>
          <p:txBody>
            <a:bodyPr wrap="square" lIns="0" tIns="0" rIns="0" bIns="0" rtlCol="0" anchor="t" anchorCtr="0">
              <a:noAutofit/>
            </a:bodyPr>
            <a:lstStyle/>
            <a:p>
              <a:pPr algn="ctr">
                <a:lnSpc>
                  <a:spcPts val="1900"/>
                </a:lnSpc>
              </a:pPr>
              <a:r>
                <a:rPr lang="en-US" sz="1800" dirty="0" smtClean="0">
                  <a:latin typeface="Arial" panose="020B0604020202020204" pitchFamily="34" charset="0"/>
                  <a:cs typeface="Arial" panose="020B0604020202020204" pitchFamily="34" charset="0"/>
                </a:rPr>
                <a:t>Prevention of social</a:t>
              </a:r>
            </a:p>
            <a:p>
              <a:pPr algn="ctr">
                <a:lnSpc>
                  <a:spcPts val="1900"/>
                </a:lnSpc>
              </a:pPr>
              <a:r>
                <a:rPr lang="en-US" sz="1800" dirty="0" smtClean="0">
                  <a:latin typeface="Arial" panose="020B0604020202020204" pitchFamily="34" charset="0"/>
                  <a:cs typeface="Arial" panose="020B0604020202020204" pitchFamily="34" charset="0"/>
                </a:rPr>
                <a:t>isolation</a:t>
              </a: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6180" y="959108"/>
              <a:ext cx="1451459" cy="1416310"/>
            </a:xfrm>
            <a:prstGeom prst="rect">
              <a:avLst/>
            </a:prstGeom>
          </p:spPr>
        </p:pic>
        <p:sp>
          <p:nvSpPr>
            <p:cNvPr id="23" name="Rectangle 22"/>
            <p:cNvSpPr/>
            <p:nvPr/>
          </p:nvSpPr>
          <p:spPr>
            <a:xfrm>
              <a:off x="3985151" y="2349379"/>
              <a:ext cx="2773519" cy="562912"/>
            </a:xfrm>
            <a:prstGeom prst="rect">
              <a:avLst/>
            </a:prstGeom>
            <a:solidFill>
              <a:srgbClr val="B9D9EB"/>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GB" dirty="0" smtClean="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6180" y="3156700"/>
              <a:ext cx="1451459" cy="1416310"/>
            </a:xfrm>
            <a:prstGeom prst="rect">
              <a:avLst/>
            </a:prstGeom>
          </p:spPr>
        </p:pic>
        <p:sp>
          <p:nvSpPr>
            <p:cNvPr id="25" name="Rectangle 24"/>
            <p:cNvSpPr/>
            <p:nvPr/>
          </p:nvSpPr>
          <p:spPr>
            <a:xfrm>
              <a:off x="3985151" y="4546971"/>
              <a:ext cx="2773519" cy="562912"/>
            </a:xfrm>
            <a:prstGeom prst="rect">
              <a:avLst/>
            </a:prstGeom>
            <a:solidFill>
              <a:srgbClr val="B9D9EB"/>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GB" dirty="0" smtClean="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6180" y="5341466"/>
              <a:ext cx="1451459" cy="1416310"/>
            </a:xfrm>
            <a:prstGeom prst="rect">
              <a:avLst/>
            </a:prstGeom>
          </p:spPr>
        </p:pic>
        <p:sp>
          <p:nvSpPr>
            <p:cNvPr id="27" name="Rectangle 26"/>
            <p:cNvSpPr/>
            <p:nvPr/>
          </p:nvSpPr>
          <p:spPr>
            <a:xfrm>
              <a:off x="3985151" y="6731737"/>
              <a:ext cx="2773519" cy="562912"/>
            </a:xfrm>
            <a:prstGeom prst="rect">
              <a:avLst/>
            </a:prstGeom>
            <a:solidFill>
              <a:srgbClr val="B9D9EB"/>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GB" dirty="0" smtClean="0">
                <a:latin typeface="Arial" panose="020B0604020202020204" pitchFamily="34" charset="0"/>
                <a:cs typeface="Arial" panose="020B0604020202020204" pitchFamily="34" charset="0"/>
              </a:endParaRPr>
            </a:p>
          </p:txBody>
        </p:sp>
        <p:sp>
          <p:nvSpPr>
            <p:cNvPr id="28" name="TextBox 27"/>
            <p:cNvSpPr txBox="1"/>
            <p:nvPr/>
          </p:nvSpPr>
          <p:spPr>
            <a:xfrm>
              <a:off x="4046563" y="2407324"/>
              <a:ext cx="2623398" cy="518615"/>
            </a:xfrm>
            <a:prstGeom prst="rect">
              <a:avLst/>
            </a:prstGeom>
            <a:noFill/>
          </p:spPr>
          <p:txBody>
            <a:bodyPr wrap="square" lIns="0" tIns="0" rIns="0" bIns="0" rtlCol="0" anchor="t" anchorCtr="0">
              <a:noAutofit/>
            </a:bodyPr>
            <a:lstStyle/>
            <a:p>
              <a:pPr algn="ctr">
                <a:lnSpc>
                  <a:spcPts val="1900"/>
                </a:lnSpc>
              </a:pPr>
              <a:r>
                <a:rPr lang="en-US" sz="1800" dirty="0" smtClean="0">
                  <a:latin typeface="Arial" panose="020B0604020202020204" pitchFamily="34" charset="0"/>
                  <a:cs typeface="Arial" panose="020B0604020202020204" pitchFamily="34" charset="0"/>
                </a:rPr>
                <a:t>Daily activity monitoring</a:t>
              </a:r>
            </a:p>
            <a:p>
              <a:pPr algn="ctr">
                <a:lnSpc>
                  <a:spcPts val="1900"/>
                </a:lnSpc>
              </a:pPr>
              <a:r>
                <a:rPr lang="en-US" sz="1800" dirty="0" smtClean="0">
                  <a:latin typeface="Arial" panose="020B0604020202020204" pitchFamily="34" charset="0"/>
                  <a:cs typeface="Arial" panose="020B0604020202020204" pitchFamily="34" charset="0"/>
                </a:rPr>
                <a:t> at home</a:t>
              </a:r>
            </a:p>
          </p:txBody>
        </p:sp>
        <p:sp>
          <p:nvSpPr>
            <p:cNvPr id="29" name="TextBox 28"/>
            <p:cNvSpPr txBox="1"/>
            <p:nvPr/>
          </p:nvSpPr>
          <p:spPr>
            <a:xfrm>
              <a:off x="4060211" y="4682511"/>
              <a:ext cx="2623398" cy="259307"/>
            </a:xfrm>
            <a:prstGeom prst="rect">
              <a:avLst/>
            </a:prstGeom>
            <a:noFill/>
          </p:spPr>
          <p:txBody>
            <a:bodyPr wrap="square" lIns="0" tIns="0" rIns="0" bIns="0" rtlCol="0" anchor="t" anchorCtr="0">
              <a:noAutofit/>
            </a:bodyPr>
            <a:lstStyle/>
            <a:p>
              <a:pPr algn="ctr">
                <a:lnSpc>
                  <a:spcPts val="1900"/>
                </a:lnSpc>
              </a:pPr>
              <a:r>
                <a:rPr lang="en-US" sz="1800" dirty="0" smtClean="0">
                  <a:latin typeface="Arial" panose="020B0604020202020204" pitchFamily="34" charset="0"/>
                  <a:cs typeface="Arial" panose="020B0604020202020204" pitchFamily="34" charset="0"/>
                </a:rPr>
                <a:t>Exercise promotion</a:t>
              </a:r>
            </a:p>
          </p:txBody>
        </p:sp>
        <p:sp>
          <p:nvSpPr>
            <p:cNvPr id="30" name="TextBox 29"/>
            <p:cNvSpPr txBox="1"/>
            <p:nvPr/>
          </p:nvSpPr>
          <p:spPr>
            <a:xfrm>
              <a:off x="4046563" y="6769923"/>
              <a:ext cx="2623398" cy="518615"/>
            </a:xfrm>
            <a:prstGeom prst="rect">
              <a:avLst/>
            </a:prstGeom>
            <a:noFill/>
          </p:spPr>
          <p:txBody>
            <a:bodyPr wrap="square" lIns="0" tIns="0" rIns="0" bIns="0" rtlCol="0" anchor="t" anchorCtr="0">
              <a:noAutofit/>
            </a:bodyPr>
            <a:lstStyle/>
            <a:p>
              <a:pPr algn="ctr">
                <a:lnSpc>
                  <a:spcPts val="1900"/>
                </a:lnSpc>
              </a:pPr>
              <a:r>
                <a:rPr lang="en-US" sz="1800" dirty="0" smtClean="0">
                  <a:latin typeface="Arial" panose="020B0604020202020204" pitchFamily="34" charset="0"/>
                  <a:cs typeface="Arial" panose="020B0604020202020204" pitchFamily="34" charset="0"/>
                </a:rPr>
                <a:t>Safety, comfort and</a:t>
              </a:r>
            </a:p>
            <a:p>
              <a:pPr algn="ctr">
                <a:lnSpc>
                  <a:spcPts val="1900"/>
                </a:lnSpc>
              </a:pPr>
              <a:r>
                <a:rPr lang="en-US" sz="1800" dirty="0" smtClean="0">
                  <a:latin typeface="Arial" panose="020B0604020202020204" pitchFamily="34" charset="0"/>
                  <a:cs typeface="Arial" panose="020B0604020202020204" pitchFamily="34" charset="0"/>
                </a:rPr>
                <a:t>Security at home</a:t>
              </a:r>
            </a:p>
          </p:txBody>
        </p:sp>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2711" y="959108"/>
              <a:ext cx="1451459" cy="1416310"/>
            </a:xfrm>
            <a:prstGeom prst="rect">
              <a:avLst/>
            </a:prstGeom>
          </p:spPr>
        </p:pic>
        <p:sp>
          <p:nvSpPr>
            <p:cNvPr id="32" name="Rectangle 31"/>
            <p:cNvSpPr/>
            <p:nvPr/>
          </p:nvSpPr>
          <p:spPr>
            <a:xfrm>
              <a:off x="7451682" y="2349379"/>
              <a:ext cx="2773519" cy="562912"/>
            </a:xfrm>
            <a:prstGeom prst="rect">
              <a:avLst/>
            </a:prstGeom>
            <a:solidFill>
              <a:srgbClr val="B9D9EB"/>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GB" dirty="0" smtClean="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2711" y="3156700"/>
              <a:ext cx="1451459" cy="1416310"/>
            </a:xfrm>
            <a:prstGeom prst="rect">
              <a:avLst/>
            </a:prstGeom>
          </p:spPr>
        </p:pic>
        <p:sp>
          <p:nvSpPr>
            <p:cNvPr id="34" name="Rectangle 33"/>
            <p:cNvSpPr/>
            <p:nvPr/>
          </p:nvSpPr>
          <p:spPr>
            <a:xfrm>
              <a:off x="7451682" y="4546971"/>
              <a:ext cx="2773519" cy="562912"/>
            </a:xfrm>
            <a:prstGeom prst="rect">
              <a:avLst/>
            </a:prstGeom>
            <a:solidFill>
              <a:srgbClr val="B9D9EB"/>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GB" dirty="0" smtClean="0">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2711" y="5341466"/>
              <a:ext cx="1451459" cy="1416310"/>
            </a:xfrm>
            <a:prstGeom prst="rect">
              <a:avLst/>
            </a:prstGeom>
          </p:spPr>
        </p:pic>
        <p:sp>
          <p:nvSpPr>
            <p:cNvPr id="36" name="Rectangle 35"/>
            <p:cNvSpPr/>
            <p:nvPr/>
          </p:nvSpPr>
          <p:spPr>
            <a:xfrm>
              <a:off x="7451682" y="6731737"/>
              <a:ext cx="2773519" cy="562912"/>
            </a:xfrm>
            <a:prstGeom prst="rect">
              <a:avLst/>
            </a:prstGeom>
            <a:solidFill>
              <a:srgbClr val="B9D9EB"/>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GB" dirty="0" smtClean="0">
                <a:latin typeface="Arial" panose="020B0604020202020204" pitchFamily="34" charset="0"/>
                <a:cs typeface="Arial" panose="020B0604020202020204" pitchFamily="34" charset="0"/>
              </a:endParaRPr>
            </a:p>
          </p:txBody>
        </p:sp>
        <p:sp>
          <p:nvSpPr>
            <p:cNvPr id="37" name="TextBox 36"/>
            <p:cNvSpPr txBox="1"/>
            <p:nvPr/>
          </p:nvSpPr>
          <p:spPr>
            <a:xfrm>
              <a:off x="7513094" y="2407324"/>
              <a:ext cx="2623398" cy="518615"/>
            </a:xfrm>
            <a:prstGeom prst="rect">
              <a:avLst/>
            </a:prstGeom>
            <a:noFill/>
          </p:spPr>
          <p:txBody>
            <a:bodyPr wrap="square" lIns="0" tIns="0" rIns="0" bIns="0" rtlCol="0" anchor="t" anchorCtr="0">
              <a:noAutofit/>
            </a:bodyPr>
            <a:lstStyle/>
            <a:p>
              <a:pPr algn="ctr">
                <a:lnSpc>
                  <a:spcPts val="1900"/>
                </a:lnSpc>
              </a:pPr>
              <a:r>
                <a:rPr lang="en-US" sz="1800" dirty="0" smtClean="0">
                  <a:latin typeface="Arial" panose="020B0604020202020204" pitchFamily="34" charset="0"/>
                  <a:cs typeface="Arial" panose="020B0604020202020204" pitchFamily="34" charset="0"/>
                </a:rPr>
                <a:t>Monitoring outside </a:t>
              </a:r>
            </a:p>
            <a:p>
              <a:pPr algn="ctr">
                <a:lnSpc>
                  <a:spcPts val="1900"/>
                </a:lnSpc>
              </a:pPr>
              <a:r>
                <a:rPr lang="en-US" sz="1800" dirty="0" smtClean="0">
                  <a:latin typeface="Arial" panose="020B0604020202020204" pitchFamily="34" charset="0"/>
                  <a:cs typeface="Arial" panose="020B0604020202020204" pitchFamily="34" charset="0"/>
                </a:rPr>
                <a:t>home</a:t>
              </a:r>
            </a:p>
          </p:txBody>
        </p:sp>
        <p:sp>
          <p:nvSpPr>
            <p:cNvPr id="38" name="TextBox 37"/>
            <p:cNvSpPr txBox="1"/>
            <p:nvPr/>
          </p:nvSpPr>
          <p:spPr>
            <a:xfrm>
              <a:off x="7526742" y="4714043"/>
              <a:ext cx="2623398" cy="259307"/>
            </a:xfrm>
            <a:prstGeom prst="rect">
              <a:avLst/>
            </a:prstGeom>
            <a:noFill/>
          </p:spPr>
          <p:txBody>
            <a:bodyPr wrap="square" lIns="0" tIns="0" rIns="0" bIns="0" rtlCol="0" anchor="t" anchorCtr="0">
              <a:noAutofit/>
            </a:bodyPr>
            <a:lstStyle/>
            <a:p>
              <a:pPr algn="ctr">
                <a:lnSpc>
                  <a:spcPts val="1900"/>
                </a:lnSpc>
              </a:pPr>
              <a:r>
                <a:rPr lang="en-US" sz="1800" dirty="0" smtClean="0">
                  <a:latin typeface="Arial" panose="020B0604020202020204" pitchFamily="34" charset="0"/>
                  <a:cs typeface="Arial" panose="020B0604020202020204" pitchFamily="34" charset="0"/>
                </a:rPr>
                <a:t>Cognitive stimulation</a:t>
              </a:r>
            </a:p>
          </p:txBody>
        </p:sp>
        <p:sp>
          <p:nvSpPr>
            <p:cNvPr id="39" name="TextBox 38"/>
            <p:cNvSpPr txBox="1"/>
            <p:nvPr/>
          </p:nvSpPr>
          <p:spPr>
            <a:xfrm>
              <a:off x="7513094" y="6769923"/>
              <a:ext cx="2623398" cy="518615"/>
            </a:xfrm>
            <a:prstGeom prst="rect">
              <a:avLst/>
            </a:prstGeom>
            <a:noFill/>
          </p:spPr>
          <p:txBody>
            <a:bodyPr wrap="square" lIns="0" tIns="0" rIns="0" bIns="0" rtlCol="0" anchor="t" anchorCtr="0">
              <a:noAutofit/>
            </a:bodyPr>
            <a:lstStyle/>
            <a:p>
              <a:pPr algn="ctr">
                <a:lnSpc>
                  <a:spcPts val="1900"/>
                </a:lnSpc>
              </a:pPr>
              <a:r>
                <a:rPr lang="en-US" sz="1700" dirty="0" smtClean="0">
                  <a:latin typeface="Arial" panose="020B0604020202020204" pitchFamily="34" charset="0"/>
                  <a:cs typeface="Arial" panose="020B0604020202020204" pitchFamily="34" charset="0"/>
                </a:rPr>
                <a:t>Support for transportation and mobility</a:t>
              </a:r>
            </a:p>
          </p:txBody>
        </p:sp>
      </p:grpSp>
    </p:spTree>
    <p:extLst>
      <p:ext uri="{BB962C8B-B14F-4D97-AF65-F5344CB8AC3E}">
        <p14:creationId xmlns:p14="http://schemas.microsoft.com/office/powerpoint/2010/main" val="11646542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4000" dirty="0" smtClean="0"/>
              <a:t>Use cases </a:t>
            </a:r>
            <a:r>
              <a:rPr lang="es-ES" sz="4000" dirty="0" err="1" smtClean="0"/>
              <a:t>map</a:t>
            </a:r>
            <a:r>
              <a:rPr lang="es-ES" sz="4000" dirty="0" smtClean="0"/>
              <a:t> </a:t>
            </a:r>
            <a:r>
              <a:rPr lang="es-ES" sz="4000" dirty="0" err="1" smtClean="0"/>
              <a:t>distribution</a:t>
            </a:r>
            <a:endParaRPr lang="en-US" sz="4000" dirty="0"/>
          </a:p>
        </p:txBody>
      </p:sp>
      <p:sp>
        <p:nvSpPr>
          <p:cNvPr id="7" name="AutoShape 2" descr="Resultado de imagen de horizon 20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Slide Number Placeholder 4"/>
          <p:cNvSpPr>
            <a:spLocks noGrp="1"/>
          </p:cNvSpPr>
          <p:nvPr>
            <p:ph type="sldNum" sz="quarter" idx="4"/>
          </p:nvPr>
        </p:nvSpPr>
        <p:spPr>
          <a:xfrm>
            <a:off x="320720" y="7750537"/>
            <a:ext cx="457200" cy="228600"/>
          </a:xfrm>
        </p:spPr>
        <p:txBody>
          <a:bodyPr/>
          <a:lstStyle/>
          <a:p>
            <a:fld id="{A3032E39-2DD7-6341-87B9-9AB98FE36691}" type="slidenum">
              <a:rPr lang="en-US" smtClean="0"/>
              <a:pPr/>
              <a:t>16</a:t>
            </a:fld>
            <a:endParaRPr lang="en-US" dirty="0"/>
          </a:p>
        </p:txBody>
      </p:sp>
      <p:sp>
        <p:nvSpPr>
          <p:cNvPr id="11" name="Footer Placeholder 5"/>
          <p:cNvSpPr>
            <a:spLocks noGrp="1"/>
          </p:cNvSpPr>
          <p:nvPr>
            <p:ph type="ftr" sz="quarter" idx="3"/>
          </p:nvPr>
        </p:nvSpPr>
        <p:spPr>
          <a:xfrm>
            <a:off x="777920" y="7750537"/>
            <a:ext cx="6629400" cy="228600"/>
          </a:xfrm>
        </p:spPr>
        <p:txBody>
          <a:bodyPr/>
          <a:lstStyle/>
          <a:p>
            <a:r>
              <a:rPr lang="en-US" smtClean="0"/>
              <a:t>ACTIVAGE IoT Week |  06-09 JUNE  2017  |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5" y="1295681"/>
            <a:ext cx="10058400" cy="5793905"/>
          </a:xfrm>
          <a:prstGeom prst="rect">
            <a:avLst/>
          </a:prstGeom>
        </p:spPr>
      </p:pic>
    </p:spTree>
    <p:extLst>
      <p:ext uri="{BB962C8B-B14F-4D97-AF65-F5344CB8AC3E}">
        <p14:creationId xmlns:p14="http://schemas.microsoft.com/office/powerpoint/2010/main" val="3674438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err="1" smtClean="0"/>
              <a:t>The</a:t>
            </a:r>
            <a:r>
              <a:rPr lang="es-ES" dirty="0" smtClean="0"/>
              <a:t> </a:t>
            </a:r>
            <a:r>
              <a:rPr lang="es-ES" dirty="0" err="1" smtClean="0"/>
              <a:t>IoT</a:t>
            </a:r>
            <a:r>
              <a:rPr lang="es-ES" dirty="0" smtClean="0"/>
              <a:t> </a:t>
            </a:r>
            <a:r>
              <a:rPr lang="es-ES" dirty="0" err="1" smtClean="0"/>
              <a:t>Scenario</a:t>
            </a:r>
            <a:r>
              <a:rPr lang="es-ES" dirty="0" smtClean="0"/>
              <a:t> (…</a:t>
            </a:r>
            <a:r>
              <a:rPr lang="es-ES" dirty="0" err="1" smtClean="0"/>
              <a:t>is</a:t>
            </a:r>
            <a:r>
              <a:rPr lang="es-ES" dirty="0" smtClean="0"/>
              <a:t> </a:t>
            </a:r>
            <a:r>
              <a:rPr lang="es-ES" dirty="0" err="1" smtClean="0"/>
              <a:t>this</a:t>
            </a:r>
            <a:r>
              <a:rPr lang="es-ES" dirty="0" smtClean="0"/>
              <a:t> </a:t>
            </a:r>
            <a:r>
              <a:rPr lang="es-ES" dirty="0" err="1" smtClean="0"/>
              <a:t>iot</a:t>
            </a:r>
            <a:r>
              <a:rPr lang="es-ES" dirty="0" smtClean="0"/>
              <a:t>?)</a:t>
            </a:r>
            <a:endParaRPr lang="es-ES" dirty="0"/>
          </a:p>
        </p:txBody>
      </p:sp>
      <p:sp>
        <p:nvSpPr>
          <p:cNvPr id="4" name="Marcador de texto 3"/>
          <p:cNvSpPr>
            <a:spLocks noGrp="1"/>
          </p:cNvSpPr>
          <p:nvPr>
            <p:ph type="body" sz="quarter" idx="12"/>
          </p:nvPr>
        </p:nvSpPr>
        <p:spPr/>
        <p:txBody>
          <a:bodyPr/>
          <a:lstStyle/>
          <a:p>
            <a:endParaRPr lang="es-ES"/>
          </a:p>
        </p:txBody>
      </p:sp>
      <p:pic>
        <p:nvPicPr>
          <p:cNvPr id="2" name="Imagen 1"/>
          <p:cNvPicPr>
            <a:picLocks noChangeAspect="1"/>
          </p:cNvPicPr>
          <p:nvPr/>
        </p:nvPicPr>
        <p:blipFill>
          <a:blip r:embed="rId2"/>
          <a:stretch>
            <a:fillRect/>
          </a:stretch>
        </p:blipFill>
        <p:spPr>
          <a:xfrm>
            <a:off x="-476" y="722082"/>
            <a:ext cx="10973751" cy="6785436"/>
          </a:xfrm>
          <a:prstGeom prst="rect">
            <a:avLst/>
          </a:prstGeom>
        </p:spPr>
      </p:pic>
      <p:sp>
        <p:nvSpPr>
          <p:cNvPr id="7" name="Footer Placeholder 6"/>
          <p:cNvSpPr>
            <a:spLocks noGrp="1"/>
          </p:cNvSpPr>
          <p:nvPr>
            <p:ph type="ftr" sz="quarter" idx="3"/>
          </p:nvPr>
        </p:nvSpPr>
        <p:spPr>
          <a:xfrm>
            <a:off x="777920" y="7761554"/>
            <a:ext cx="6629400" cy="228600"/>
          </a:xfrm>
        </p:spPr>
        <p:txBody>
          <a:bodyPr/>
          <a:lstStyle/>
          <a:p>
            <a:r>
              <a:rPr lang="en-US" smtClean="0"/>
              <a:t>ACTIVAGE IoT Week |  06-09 JUNE  2017  |  </a:t>
            </a:r>
            <a:endParaRPr lang="en-US" dirty="0"/>
          </a:p>
        </p:txBody>
      </p:sp>
      <p:sp>
        <p:nvSpPr>
          <p:cNvPr id="5" name="Marcador de número de diapositiva 4"/>
          <p:cNvSpPr>
            <a:spLocks noGrp="1"/>
          </p:cNvSpPr>
          <p:nvPr>
            <p:ph type="sldNum" sz="quarter" idx="4"/>
          </p:nvPr>
        </p:nvSpPr>
        <p:spPr/>
        <p:txBody>
          <a:bodyPr/>
          <a:lstStyle/>
          <a:p>
            <a:fld id="{A3032E39-2DD7-6341-87B9-9AB98FE36691}" type="slidenum">
              <a:rPr lang="en-US" smtClean="0"/>
              <a:pPr/>
              <a:t>17</a:t>
            </a:fld>
            <a:endParaRPr lang="en-US" dirty="0"/>
          </a:p>
        </p:txBody>
      </p:sp>
    </p:spTree>
    <p:extLst>
      <p:ext uri="{BB962C8B-B14F-4D97-AF65-F5344CB8AC3E}">
        <p14:creationId xmlns:p14="http://schemas.microsoft.com/office/powerpoint/2010/main" val="2157018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err="1" smtClean="0"/>
              <a:t>The</a:t>
            </a:r>
            <a:r>
              <a:rPr lang="es-ES" dirty="0" smtClean="0"/>
              <a:t> IOT SCENARIO (</a:t>
            </a:r>
            <a:r>
              <a:rPr lang="es-ES" dirty="0" err="1" smtClean="0"/>
              <a:t>This</a:t>
            </a:r>
            <a:r>
              <a:rPr lang="es-ES" dirty="0" smtClean="0"/>
              <a:t> </a:t>
            </a:r>
            <a:r>
              <a:rPr lang="es-ES" dirty="0" err="1" smtClean="0"/>
              <a:t>is</a:t>
            </a:r>
            <a:r>
              <a:rPr lang="es-ES" dirty="0" smtClean="0"/>
              <a:t> </a:t>
            </a:r>
            <a:r>
              <a:rPr lang="es-ES" dirty="0" err="1" smtClean="0"/>
              <a:t>IoT</a:t>
            </a:r>
            <a:r>
              <a:rPr lang="es-ES" dirty="0" smtClean="0"/>
              <a:t>!)</a:t>
            </a:r>
            <a:endParaRPr lang="es-ES" dirty="0"/>
          </a:p>
        </p:txBody>
      </p:sp>
      <p:sp>
        <p:nvSpPr>
          <p:cNvPr id="4" name="Marcador de texto 3"/>
          <p:cNvSpPr>
            <a:spLocks noGrp="1"/>
          </p:cNvSpPr>
          <p:nvPr>
            <p:ph type="body" sz="quarter" idx="12"/>
          </p:nvPr>
        </p:nvSpPr>
        <p:spPr/>
        <p:txBody>
          <a:bodyPr/>
          <a:lstStyle/>
          <a:p>
            <a:endParaRPr lang="es-ES"/>
          </a:p>
        </p:txBody>
      </p:sp>
      <p:pic>
        <p:nvPicPr>
          <p:cNvPr id="9" name="Imagen 8"/>
          <p:cNvPicPr>
            <a:picLocks noChangeAspect="1"/>
          </p:cNvPicPr>
          <p:nvPr/>
        </p:nvPicPr>
        <p:blipFill rotWithShape="1">
          <a:blip r:embed="rId2"/>
          <a:srcRect t="13769"/>
          <a:stretch/>
        </p:blipFill>
        <p:spPr>
          <a:xfrm>
            <a:off x="0" y="1045029"/>
            <a:ext cx="10973751" cy="6340042"/>
          </a:xfrm>
          <a:prstGeom prst="rect">
            <a:avLst/>
          </a:prstGeom>
        </p:spPr>
      </p:pic>
      <p:sp>
        <p:nvSpPr>
          <p:cNvPr id="5" name="Footer Placeholder 6"/>
          <p:cNvSpPr>
            <a:spLocks noGrp="1"/>
          </p:cNvSpPr>
          <p:nvPr>
            <p:ph type="ftr" sz="quarter" idx="3"/>
          </p:nvPr>
        </p:nvSpPr>
        <p:spPr>
          <a:xfrm>
            <a:off x="777920" y="7750537"/>
            <a:ext cx="6629400" cy="228600"/>
          </a:xfrm>
        </p:spPr>
        <p:txBody>
          <a:bodyPr/>
          <a:lstStyle/>
          <a:p>
            <a:r>
              <a:rPr lang="en-US" smtClean="0"/>
              <a:t>ACTIVAGE IoT Week |  06-09 JUNE  2017  |  </a:t>
            </a:r>
            <a:endParaRPr lang="en-US" dirty="0"/>
          </a:p>
        </p:txBody>
      </p:sp>
      <p:sp>
        <p:nvSpPr>
          <p:cNvPr id="2" name="Marcador de número de diapositiva 1"/>
          <p:cNvSpPr>
            <a:spLocks noGrp="1"/>
          </p:cNvSpPr>
          <p:nvPr>
            <p:ph type="sldNum" sz="quarter" idx="4"/>
          </p:nvPr>
        </p:nvSpPr>
        <p:spPr/>
        <p:txBody>
          <a:bodyPr/>
          <a:lstStyle/>
          <a:p>
            <a:fld id="{A3032E39-2DD7-6341-87B9-9AB98FE36691}" type="slidenum">
              <a:rPr lang="en-US" smtClean="0"/>
              <a:pPr/>
              <a:t>18</a:t>
            </a:fld>
            <a:endParaRPr lang="en-US" dirty="0"/>
          </a:p>
        </p:txBody>
      </p:sp>
    </p:spTree>
    <p:extLst>
      <p:ext uri="{BB962C8B-B14F-4D97-AF65-F5344CB8AC3E}">
        <p14:creationId xmlns:p14="http://schemas.microsoft.com/office/powerpoint/2010/main" val="3460533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2"/>
          </p:nvPr>
        </p:nvSpPr>
        <p:spPr/>
        <p:txBody>
          <a:bodyPr/>
          <a:lstStyle/>
          <a:p>
            <a:endParaRPr lang="es-ES"/>
          </a:p>
        </p:txBody>
      </p:sp>
      <p:pic>
        <p:nvPicPr>
          <p:cNvPr id="2" name="Imagen 1"/>
          <p:cNvPicPr>
            <a:picLocks noChangeAspect="1"/>
          </p:cNvPicPr>
          <p:nvPr/>
        </p:nvPicPr>
        <p:blipFill>
          <a:blip r:embed="rId2"/>
          <a:stretch>
            <a:fillRect/>
          </a:stretch>
        </p:blipFill>
        <p:spPr>
          <a:xfrm>
            <a:off x="121327" y="895457"/>
            <a:ext cx="10723793" cy="6474513"/>
          </a:xfrm>
          <a:prstGeom prst="rect">
            <a:avLst/>
          </a:prstGeom>
        </p:spPr>
      </p:pic>
      <p:sp>
        <p:nvSpPr>
          <p:cNvPr id="5" name="Footer Placeholder 6"/>
          <p:cNvSpPr>
            <a:spLocks noGrp="1"/>
          </p:cNvSpPr>
          <p:nvPr>
            <p:ph type="ftr" sz="quarter" idx="3"/>
          </p:nvPr>
        </p:nvSpPr>
        <p:spPr>
          <a:xfrm>
            <a:off x="777920" y="7761554"/>
            <a:ext cx="6629400" cy="228600"/>
          </a:xfrm>
        </p:spPr>
        <p:txBody>
          <a:bodyPr/>
          <a:lstStyle/>
          <a:p>
            <a:r>
              <a:rPr lang="en-US" smtClean="0"/>
              <a:t>ACTIVAGE IoT Week |  06-09 JUNE  2017  |  </a:t>
            </a:r>
            <a:endParaRPr lang="en-US" dirty="0"/>
          </a:p>
        </p:txBody>
      </p:sp>
      <p:sp>
        <p:nvSpPr>
          <p:cNvPr id="6" name="Título 2"/>
          <p:cNvSpPr>
            <a:spLocks noGrp="1"/>
          </p:cNvSpPr>
          <p:nvPr>
            <p:ph type="title"/>
          </p:nvPr>
        </p:nvSpPr>
        <p:spPr>
          <a:xfrm>
            <a:off x="454025" y="448056"/>
            <a:ext cx="10058399" cy="320040"/>
          </a:xfrm>
        </p:spPr>
        <p:txBody>
          <a:bodyPr/>
          <a:lstStyle/>
          <a:p>
            <a:r>
              <a:rPr lang="es-ES" dirty="0" err="1" smtClean="0"/>
              <a:t>The</a:t>
            </a:r>
            <a:r>
              <a:rPr lang="es-ES" dirty="0" smtClean="0"/>
              <a:t> IOT SCENARIO (</a:t>
            </a:r>
            <a:r>
              <a:rPr lang="es-ES" dirty="0" err="1" smtClean="0"/>
              <a:t>This</a:t>
            </a:r>
            <a:r>
              <a:rPr lang="es-ES" dirty="0" smtClean="0"/>
              <a:t> </a:t>
            </a:r>
            <a:r>
              <a:rPr lang="es-ES" dirty="0" err="1" smtClean="0"/>
              <a:t>is</a:t>
            </a:r>
            <a:r>
              <a:rPr lang="es-ES" dirty="0" smtClean="0"/>
              <a:t> </a:t>
            </a:r>
            <a:r>
              <a:rPr lang="es-ES" dirty="0" err="1" smtClean="0"/>
              <a:t>IoT</a:t>
            </a:r>
            <a:r>
              <a:rPr lang="es-ES" dirty="0" smtClean="0"/>
              <a:t>!)</a:t>
            </a:r>
            <a:endParaRPr lang="es-ES" dirty="0"/>
          </a:p>
        </p:txBody>
      </p:sp>
      <p:sp>
        <p:nvSpPr>
          <p:cNvPr id="3" name="Marcador de número de diapositiva 2"/>
          <p:cNvSpPr>
            <a:spLocks noGrp="1"/>
          </p:cNvSpPr>
          <p:nvPr>
            <p:ph type="sldNum" sz="quarter" idx="4"/>
          </p:nvPr>
        </p:nvSpPr>
        <p:spPr/>
        <p:txBody>
          <a:bodyPr/>
          <a:lstStyle/>
          <a:p>
            <a:fld id="{A3032E39-2DD7-6341-87B9-9AB98FE36691}" type="slidenum">
              <a:rPr lang="en-US" smtClean="0"/>
              <a:pPr/>
              <a:t>19</a:t>
            </a:fld>
            <a:endParaRPr lang="en-US" dirty="0"/>
          </a:p>
        </p:txBody>
      </p:sp>
    </p:spTree>
    <p:extLst>
      <p:ext uri="{BB962C8B-B14F-4D97-AF65-F5344CB8AC3E}">
        <p14:creationId xmlns:p14="http://schemas.microsoft.com/office/powerpoint/2010/main" val="2408676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4025" y="522484"/>
            <a:ext cx="10058399" cy="320040"/>
          </a:xfrm>
        </p:spPr>
        <p:txBody>
          <a:bodyPr/>
          <a:lstStyle/>
          <a:p>
            <a:r>
              <a:rPr lang="en-GB" dirty="0" smtClean="0"/>
              <a:t>Towards and </a:t>
            </a:r>
            <a:r>
              <a:rPr lang="en-GB" dirty="0" err="1" smtClean="0"/>
              <a:t>iot</a:t>
            </a:r>
            <a:r>
              <a:rPr lang="en-GB" dirty="0" smtClean="0"/>
              <a:t> enabled society</a:t>
            </a:r>
            <a:endParaRPr lang="en-GB" dirty="0"/>
          </a:p>
        </p:txBody>
      </p:sp>
      <p:sp>
        <p:nvSpPr>
          <p:cNvPr id="6" name="CuadroTexto 5"/>
          <p:cNvSpPr txBox="1"/>
          <p:nvPr/>
        </p:nvSpPr>
        <p:spPr>
          <a:xfrm>
            <a:off x="1959429" y="1611086"/>
            <a:ext cx="6168571" cy="478971"/>
          </a:xfrm>
          <a:prstGeom prst="rect">
            <a:avLst/>
          </a:prstGeom>
          <a:noFill/>
        </p:spPr>
        <p:txBody>
          <a:bodyPr wrap="square" lIns="0" tIns="0" rIns="0" bIns="0" rtlCol="0" anchor="t" anchorCtr="0">
            <a:noAutofit/>
          </a:bodyPr>
          <a:lstStyle/>
          <a:p>
            <a:pPr algn="ctr">
              <a:lnSpc>
                <a:spcPts val="1900"/>
              </a:lnSpc>
            </a:pPr>
            <a:endParaRPr lang="en-GB" sz="2400" dirty="0" smtClean="0">
              <a:solidFill>
                <a:srgbClr val="001E46"/>
              </a:solidFill>
              <a:latin typeface="Simplifica" charset="0"/>
              <a:ea typeface="Simplifica" charset="0"/>
              <a:cs typeface="Simplifica" charset="0"/>
            </a:endParaRPr>
          </a:p>
        </p:txBody>
      </p:sp>
      <p:sp>
        <p:nvSpPr>
          <p:cNvPr id="20" name="CuadroTexto 19"/>
          <p:cNvSpPr txBox="1"/>
          <p:nvPr/>
        </p:nvSpPr>
        <p:spPr>
          <a:xfrm>
            <a:off x="3846286" y="5413829"/>
            <a:ext cx="914400" cy="914400"/>
          </a:xfrm>
          <a:prstGeom prst="rect">
            <a:avLst/>
          </a:prstGeom>
          <a:noFill/>
        </p:spPr>
        <p:txBody>
          <a:bodyPr wrap="none" lIns="0" tIns="0" rIns="0" bIns="0" rtlCol="0" anchor="t" anchorCtr="0">
            <a:noAutofit/>
          </a:bodyPr>
          <a:lstStyle/>
          <a:p>
            <a:pPr marL="115888" indent="-115888">
              <a:lnSpc>
                <a:spcPts val="1900"/>
              </a:lnSpc>
              <a:buFont typeface="Wingdings" charset="2"/>
              <a:buChar char="§"/>
            </a:pPr>
            <a:endParaRPr lang="en-GB" sz="1600" dirty="0" smtClean="0">
              <a:solidFill>
                <a:srgbClr val="001E46"/>
              </a:solidFill>
              <a:cs typeface="Effra"/>
            </a:endParaRPr>
          </a:p>
        </p:txBody>
      </p:sp>
      <p:sp>
        <p:nvSpPr>
          <p:cNvPr id="11" name="Slide Number Placeholder 4"/>
          <p:cNvSpPr>
            <a:spLocks noGrp="1"/>
          </p:cNvSpPr>
          <p:nvPr>
            <p:ph type="sldNum" sz="quarter" idx="4"/>
          </p:nvPr>
        </p:nvSpPr>
        <p:spPr>
          <a:xfrm>
            <a:off x="383784" y="7782069"/>
            <a:ext cx="457200" cy="228600"/>
          </a:xfrm>
        </p:spPr>
        <p:txBody>
          <a:bodyPr/>
          <a:lstStyle/>
          <a:p>
            <a:fld id="{A3032E39-2DD7-6341-87B9-9AB98FE36691}" type="slidenum">
              <a:rPr lang="en-US" smtClean="0">
                <a:solidFill>
                  <a:srgbClr val="FFFFFF"/>
                </a:solidFill>
              </a:rPr>
              <a:pPr/>
              <a:t>2</a:t>
            </a:fld>
            <a:endParaRPr lang="en-US" dirty="0">
              <a:solidFill>
                <a:srgbClr val="FFFFFF"/>
              </a:solidFill>
            </a:endParaRPr>
          </a:p>
        </p:txBody>
      </p:sp>
      <p:sp>
        <p:nvSpPr>
          <p:cNvPr id="12" name="Footer Placeholder 5"/>
          <p:cNvSpPr>
            <a:spLocks noGrp="1"/>
          </p:cNvSpPr>
          <p:nvPr>
            <p:ph type="ftr" sz="quarter" idx="3"/>
          </p:nvPr>
        </p:nvSpPr>
        <p:spPr>
          <a:xfrm>
            <a:off x="777920" y="7797835"/>
            <a:ext cx="6629400" cy="228600"/>
          </a:xfrm>
        </p:spPr>
        <p:txBody>
          <a:bodyPr/>
          <a:lstStyle/>
          <a:p>
            <a:r>
              <a:rPr lang="en-US" smtClean="0">
                <a:solidFill>
                  <a:srgbClr val="FFFFFF"/>
                </a:solidFill>
              </a:rPr>
              <a:t>ACTIVAGE IoT Week |  06-09 JUNE  2017  |  </a:t>
            </a:r>
            <a:endParaRPr lang="en-US" dirty="0">
              <a:solidFill>
                <a:srgbClr val="FFFFFF"/>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429" y="2030230"/>
            <a:ext cx="6442549" cy="4297999"/>
          </a:xfrm>
          <a:prstGeom prst="rect">
            <a:avLst/>
          </a:prstGeom>
        </p:spPr>
      </p:pic>
      <p:sp>
        <p:nvSpPr>
          <p:cNvPr id="8" name="Llamada ovalada 7"/>
          <p:cNvSpPr/>
          <p:nvPr/>
        </p:nvSpPr>
        <p:spPr>
          <a:xfrm>
            <a:off x="1798645" y="1505762"/>
            <a:ext cx="2815773" cy="1364343"/>
          </a:xfrm>
          <a:prstGeom prst="wedgeEllipseCallout">
            <a:avLst>
              <a:gd name="adj1" fmla="val 52851"/>
              <a:gd name="adj2" fmla="val 5930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GB" dirty="0" smtClean="0">
                <a:solidFill>
                  <a:srgbClr val="FFFFFF"/>
                </a:solidFill>
                <a:latin typeface="Arial" panose="020B0604020202020204" pitchFamily="34" charset="0"/>
                <a:cs typeface="Arial" panose="020B0604020202020204" pitchFamily="34" charset="0"/>
              </a:rPr>
              <a:t>We got DATA</a:t>
            </a:r>
          </a:p>
        </p:txBody>
      </p:sp>
      <p:sp>
        <p:nvSpPr>
          <p:cNvPr id="7" name="Llamada ovalada 6"/>
          <p:cNvSpPr/>
          <p:nvPr/>
        </p:nvSpPr>
        <p:spPr>
          <a:xfrm>
            <a:off x="7894866" y="2090057"/>
            <a:ext cx="2807107" cy="1364343"/>
          </a:xfrm>
          <a:prstGeom prst="wedgeEllipseCallout">
            <a:avLst>
              <a:gd name="adj1" fmla="val -51811"/>
              <a:gd name="adj2" fmla="val 6356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GB" dirty="0" smtClean="0">
                <a:solidFill>
                  <a:srgbClr val="FFFFFF"/>
                </a:solidFill>
                <a:latin typeface="Arial" panose="020B0604020202020204" pitchFamily="34" charset="0"/>
                <a:cs typeface="Arial" panose="020B0604020202020204" pitchFamily="34" charset="0"/>
              </a:rPr>
              <a:t>Give us SOLUTIONS!!</a:t>
            </a:r>
          </a:p>
        </p:txBody>
      </p:sp>
    </p:spTree>
    <p:extLst>
      <p:ext uri="{BB962C8B-B14F-4D97-AF65-F5344CB8AC3E}">
        <p14:creationId xmlns:p14="http://schemas.microsoft.com/office/powerpoint/2010/main" val="665401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Towards</a:t>
            </a:r>
            <a:r>
              <a:rPr lang="es-ES" dirty="0" smtClean="0"/>
              <a:t> </a:t>
            </a:r>
            <a:r>
              <a:rPr lang="es-ES" dirty="0" err="1" smtClean="0"/>
              <a:t>an</a:t>
            </a:r>
            <a:r>
              <a:rPr lang="es-ES" dirty="0" smtClean="0"/>
              <a:t> </a:t>
            </a:r>
            <a:r>
              <a:rPr lang="es-ES" dirty="0" err="1" smtClean="0"/>
              <a:t>IoT</a:t>
            </a:r>
            <a:r>
              <a:rPr lang="es-ES" dirty="0" smtClean="0"/>
              <a:t>-AHA DATA MODEL</a:t>
            </a:r>
            <a:endParaRPr lang="es-ES" dirty="0"/>
          </a:p>
        </p:txBody>
      </p:sp>
      <p:sp>
        <p:nvSpPr>
          <p:cNvPr id="3" name="Marcador de texto 2"/>
          <p:cNvSpPr>
            <a:spLocks noGrp="1"/>
          </p:cNvSpPr>
          <p:nvPr>
            <p:ph type="body" sz="quarter" idx="12"/>
          </p:nvPr>
        </p:nvSpPr>
        <p:spPr/>
        <p:txBody>
          <a:bodyPr/>
          <a:lstStyle/>
          <a:p>
            <a:r>
              <a:rPr lang="es-ES" dirty="0" err="1" smtClean="0"/>
              <a:t>Baseline</a:t>
            </a:r>
            <a:endParaRPr lang="es-ES" dirty="0"/>
          </a:p>
        </p:txBody>
      </p:sp>
      <p:sp>
        <p:nvSpPr>
          <p:cNvPr id="4" name="Marcador de número de diapositiva 3"/>
          <p:cNvSpPr>
            <a:spLocks noGrp="1"/>
          </p:cNvSpPr>
          <p:nvPr>
            <p:ph type="sldNum" sz="quarter" idx="4"/>
          </p:nvPr>
        </p:nvSpPr>
        <p:spPr/>
        <p:txBody>
          <a:bodyPr/>
          <a:lstStyle/>
          <a:p>
            <a:fld id="{A3032E39-2DD7-6341-87B9-9AB98FE36691}" type="slidenum">
              <a:rPr lang="en-US" smtClean="0"/>
              <a:pPr/>
              <a:t>20</a:t>
            </a:fld>
            <a:endParaRPr lang="en-US" dirty="0"/>
          </a:p>
        </p:txBody>
      </p:sp>
      <p:sp>
        <p:nvSpPr>
          <p:cNvPr id="5" name="Marcador de pie de página 4"/>
          <p:cNvSpPr>
            <a:spLocks noGrp="1"/>
          </p:cNvSpPr>
          <p:nvPr>
            <p:ph type="ftr" sz="quarter" idx="3"/>
          </p:nvPr>
        </p:nvSpPr>
        <p:spPr/>
        <p:txBody>
          <a:bodyPr/>
          <a:lstStyle/>
          <a:p>
            <a:r>
              <a:rPr lang="en-US" smtClean="0"/>
              <a:t>ACTIVAGE IoT Week |  06-09 JUNE  2017  |  </a:t>
            </a:r>
            <a:endParaRPr lang="en-U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484" y="1858013"/>
            <a:ext cx="8888738" cy="4072481"/>
          </a:xfrm>
          <a:prstGeom prst="rect">
            <a:avLst/>
          </a:prstGeom>
        </p:spPr>
      </p:pic>
      <p:sp>
        <p:nvSpPr>
          <p:cNvPr id="7" name="Flecha izquierda y derecha 6"/>
          <p:cNvSpPr/>
          <p:nvPr/>
        </p:nvSpPr>
        <p:spPr>
          <a:xfrm>
            <a:off x="887484" y="6091707"/>
            <a:ext cx="1554080" cy="231820"/>
          </a:xfrm>
          <a:prstGeom prst="leftRigh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smtClean="0"/>
          </a:p>
        </p:txBody>
      </p:sp>
      <p:sp>
        <p:nvSpPr>
          <p:cNvPr id="8" name="Flecha izquierda y derecha 7"/>
          <p:cNvSpPr/>
          <p:nvPr/>
        </p:nvSpPr>
        <p:spPr>
          <a:xfrm>
            <a:off x="2325878" y="6078828"/>
            <a:ext cx="1587920" cy="231820"/>
          </a:xfrm>
          <a:prstGeom prst="leftRigh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smtClean="0"/>
          </a:p>
        </p:txBody>
      </p:sp>
      <p:sp>
        <p:nvSpPr>
          <p:cNvPr id="9" name="Flecha izquierda y derecha 8"/>
          <p:cNvSpPr/>
          <p:nvPr/>
        </p:nvSpPr>
        <p:spPr>
          <a:xfrm>
            <a:off x="3913798" y="6078828"/>
            <a:ext cx="1974992" cy="227992"/>
          </a:xfrm>
          <a:prstGeom prst="leftRigh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smtClean="0"/>
          </a:p>
        </p:txBody>
      </p:sp>
      <p:sp>
        <p:nvSpPr>
          <p:cNvPr id="10" name="Flecha izquierda y derecha 9"/>
          <p:cNvSpPr/>
          <p:nvPr/>
        </p:nvSpPr>
        <p:spPr>
          <a:xfrm>
            <a:off x="5888790" y="6078828"/>
            <a:ext cx="2649903" cy="227992"/>
          </a:xfrm>
          <a:prstGeom prst="leftRigh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smtClean="0"/>
          </a:p>
        </p:txBody>
      </p:sp>
      <p:sp>
        <p:nvSpPr>
          <p:cNvPr id="11" name="CuadroTexto 10"/>
          <p:cNvSpPr txBox="1"/>
          <p:nvPr/>
        </p:nvSpPr>
        <p:spPr>
          <a:xfrm>
            <a:off x="771798" y="6398884"/>
            <a:ext cx="1442999" cy="348252"/>
          </a:xfrm>
          <a:prstGeom prst="rect">
            <a:avLst/>
          </a:prstGeom>
          <a:noFill/>
        </p:spPr>
        <p:txBody>
          <a:bodyPr wrap="square" lIns="0" tIns="0" rIns="0" bIns="0" rtlCol="0" anchor="t" anchorCtr="0">
            <a:noAutofit/>
          </a:bodyPr>
          <a:lstStyle/>
          <a:p>
            <a:pPr>
              <a:lnSpc>
                <a:spcPts val="1900"/>
              </a:lnSpc>
            </a:pPr>
            <a:r>
              <a:rPr lang="es-ES" sz="1600" dirty="0" smtClean="0">
                <a:latin typeface="Effra"/>
                <a:cs typeface="Effra"/>
              </a:rPr>
              <a:t>Sensor </a:t>
            </a:r>
            <a:r>
              <a:rPr lang="es-ES" sz="1600" dirty="0" err="1" smtClean="0">
                <a:latin typeface="Effra"/>
                <a:cs typeface="Effra"/>
              </a:rPr>
              <a:t>Domain</a:t>
            </a:r>
            <a:endParaRPr lang="es-ES" sz="1600" dirty="0" smtClean="0">
              <a:latin typeface="Effra"/>
              <a:cs typeface="Effra"/>
            </a:endParaRPr>
          </a:p>
        </p:txBody>
      </p:sp>
      <p:sp>
        <p:nvSpPr>
          <p:cNvPr id="12" name="CuadroTexto 11"/>
          <p:cNvSpPr txBox="1"/>
          <p:nvPr/>
        </p:nvSpPr>
        <p:spPr>
          <a:xfrm>
            <a:off x="2325878" y="6411763"/>
            <a:ext cx="1666444" cy="348252"/>
          </a:xfrm>
          <a:prstGeom prst="rect">
            <a:avLst/>
          </a:prstGeom>
          <a:noFill/>
        </p:spPr>
        <p:txBody>
          <a:bodyPr wrap="square" lIns="0" tIns="0" rIns="0" bIns="0" rtlCol="0" anchor="t" anchorCtr="0">
            <a:noAutofit/>
          </a:bodyPr>
          <a:lstStyle/>
          <a:p>
            <a:pPr>
              <a:lnSpc>
                <a:spcPts val="1900"/>
              </a:lnSpc>
            </a:pPr>
            <a:r>
              <a:rPr lang="es-ES" sz="1600" dirty="0" smtClean="0">
                <a:latin typeface="Effra"/>
                <a:cs typeface="Effra"/>
              </a:rPr>
              <a:t>Gateway </a:t>
            </a:r>
            <a:r>
              <a:rPr lang="es-ES" sz="1600" dirty="0" err="1" smtClean="0">
                <a:latin typeface="Effra"/>
                <a:cs typeface="Effra"/>
              </a:rPr>
              <a:t>Domain</a:t>
            </a:r>
            <a:endParaRPr lang="es-ES" sz="1600" dirty="0" smtClean="0">
              <a:latin typeface="Effra"/>
              <a:cs typeface="Effra"/>
            </a:endParaRPr>
          </a:p>
        </p:txBody>
      </p:sp>
      <p:sp>
        <p:nvSpPr>
          <p:cNvPr id="13" name="CuadroTexto 12"/>
          <p:cNvSpPr txBox="1"/>
          <p:nvPr/>
        </p:nvSpPr>
        <p:spPr>
          <a:xfrm>
            <a:off x="3992322" y="6398884"/>
            <a:ext cx="2084678" cy="348252"/>
          </a:xfrm>
          <a:prstGeom prst="rect">
            <a:avLst/>
          </a:prstGeom>
          <a:noFill/>
        </p:spPr>
        <p:txBody>
          <a:bodyPr wrap="square" lIns="0" tIns="0" rIns="0" bIns="0" rtlCol="0" anchor="t" anchorCtr="0">
            <a:noAutofit/>
          </a:bodyPr>
          <a:lstStyle/>
          <a:p>
            <a:pPr>
              <a:lnSpc>
                <a:spcPts val="1900"/>
              </a:lnSpc>
            </a:pPr>
            <a:r>
              <a:rPr lang="es-ES" sz="1600" dirty="0" err="1" smtClean="0">
                <a:latin typeface="Effra"/>
                <a:cs typeface="Effra"/>
              </a:rPr>
              <a:t>IoT</a:t>
            </a:r>
            <a:r>
              <a:rPr lang="es-ES" sz="1600" dirty="0" smtClean="0">
                <a:latin typeface="Effra"/>
                <a:cs typeface="Effra"/>
              </a:rPr>
              <a:t> </a:t>
            </a:r>
            <a:r>
              <a:rPr lang="es-ES" sz="1600" dirty="0" err="1" smtClean="0">
                <a:latin typeface="Effra"/>
                <a:cs typeface="Effra"/>
              </a:rPr>
              <a:t>Platform</a:t>
            </a:r>
            <a:r>
              <a:rPr lang="es-ES" sz="1600" dirty="0" smtClean="0">
                <a:latin typeface="Effra"/>
                <a:cs typeface="Effra"/>
              </a:rPr>
              <a:t>  </a:t>
            </a:r>
            <a:r>
              <a:rPr lang="es-ES" sz="1600" dirty="0" err="1" smtClean="0">
                <a:latin typeface="Effra"/>
                <a:cs typeface="Effra"/>
              </a:rPr>
              <a:t>Domain</a:t>
            </a:r>
            <a:endParaRPr lang="es-ES" sz="1600" dirty="0" smtClean="0">
              <a:latin typeface="Effra"/>
              <a:cs typeface="Effra"/>
            </a:endParaRPr>
          </a:p>
        </p:txBody>
      </p:sp>
      <p:sp>
        <p:nvSpPr>
          <p:cNvPr id="14" name="CuadroTexto 13"/>
          <p:cNvSpPr txBox="1"/>
          <p:nvPr/>
        </p:nvSpPr>
        <p:spPr>
          <a:xfrm>
            <a:off x="6274221" y="6398884"/>
            <a:ext cx="2084678" cy="348252"/>
          </a:xfrm>
          <a:prstGeom prst="rect">
            <a:avLst/>
          </a:prstGeom>
          <a:noFill/>
        </p:spPr>
        <p:txBody>
          <a:bodyPr wrap="square" lIns="0" tIns="0" rIns="0" bIns="0" rtlCol="0" anchor="t" anchorCtr="0">
            <a:noAutofit/>
          </a:bodyPr>
          <a:lstStyle/>
          <a:p>
            <a:pPr>
              <a:lnSpc>
                <a:spcPts val="1900"/>
              </a:lnSpc>
            </a:pPr>
            <a:r>
              <a:rPr lang="es-ES" sz="1600" dirty="0" smtClean="0">
                <a:latin typeface="Effra"/>
                <a:cs typeface="Effra"/>
              </a:rPr>
              <a:t>AHA </a:t>
            </a:r>
            <a:r>
              <a:rPr lang="es-ES" sz="1600" dirty="0" err="1" smtClean="0">
                <a:latin typeface="Effra"/>
                <a:cs typeface="Effra"/>
              </a:rPr>
              <a:t>Services</a:t>
            </a:r>
            <a:r>
              <a:rPr lang="es-ES" sz="1600" dirty="0" smtClean="0">
                <a:latin typeface="Effra"/>
                <a:cs typeface="Effra"/>
              </a:rPr>
              <a:t> </a:t>
            </a:r>
            <a:r>
              <a:rPr lang="es-ES" sz="1600" dirty="0" err="1" smtClean="0">
                <a:latin typeface="Effra"/>
                <a:cs typeface="Effra"/>
              </a:rPr>
              <a:t>Domain</a:t>
            </a:r>
            <a:endParaRPr lang="es-ES" sz="1600" dirty="0" smtClean="0">
              <a:latin typeface="Effra"/>
              <a:cs typeface="Effra"/>
            </a:endParaRPr>
          </a:p>
        </p:txBody>
      </p:sp>
      <p:sp>
        <p:nvSpPr>
          <p:cNvPr id="15" name="Flecha izquierda y derecha 14"/>
          <p:cNvSpPr/>
          <p:nvPr/>
        </p:nvSpPr>
        <p:spPr>
          <a:xfrm>
            <a:off x="8538693" y="6067649"/>
            <a:ext cx="1503006" cy="255878"/>
          </a:xfrm>
          <a:prstGeom prst="leftRigh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smtClean="0"/>
          </a:p>
        </p:txBody>
      </p:sp>
      <p:sp>
        <p:nvSpPr>
          <p:cNvPr id="16" name="CuadroTexto 15"/>
          <p:cNvSpPr txBox="1"/>
          <p:nvPr/>
        </p:nvSpPr>
        <p:spPr>
          <a:xfrm>
            <a:off x="8698734" y="6306820"/>
            <a:ext cx="1813690" cy="505859"/>
          </a:xfrm>
          <a:prstGeom prst="rect">
            <a:avLst/>
          </a:prstGeom>
          <a:noFill/>
        </p:spPr>
        <p:txBody>
          <a:bodyPr wrap="square" lIns="0" tIns="0" rIns="0" bIns="0" rtlCol="0" anchor="t" anchorCtr="0">
            <a:noAutofit/>
          </a:bodyPr>
          <a:lstStyle/>
          <a:p>
            <a:pPr>
              <a:lnSpc>
                <a:spcPts val="1900"/>
              </a:lnSpc>
            </a:pPr>
            <a:r>
              <a:rPr lang="es-ES" sz="1600" dirty="0" err="1" smtClean="0">
                <a:latin typeface="Effra"/>
                <a:cs typeface="Effra"/>
              </a:rPr>
              <a:t>Beneficiaries</a:t>
            </a:r>
            <a:r>
              <a:rPr lang="es-ES" sz="1600" dirty="0" smtClean="0">
                <a:latin typeface="Effra"/>
                <a:cs typeface="Effra"/>
              </a:rPr>
              <a:t> </a:t>
            </a:r>
            <a:r>
              <a:rPr lang="es-ES" sz="1600" dirty="0" err="1" smtClean="0">
                <a:latin typeface="Effra"/>
                <a:cs typeface="Effra"/>
              </a:rPr>
              <a:t>Domain</a:t>
            </a:r>
            <a:endParaRPr lang="es-ES" sz="1600" dirty="0" smtClean="0">
              <a:latin typeface="Effra"/>
              <a:cs typeface="Effra"/>
            </a:endParaRPr>
          </a:p>
        </p:txBody>
      </p:sp>
    </p:spTree>
    <p:extLst>
      <p:ext uri="{BB962C8B-B14F-4D97-AF65-F5344CB8AC3E}">
        <p14:creationId xmlns:p14="http://schemas.microsoft.com/office/powerpoint/2010/main" val="15947433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383784" y="7782069"/>
            <a:ext cx="457200" cy="228600"/>
          </a:xfrm>
        </p:spPr>
        <p:txBody>
          <a:bodyPr/>
          <a:lstStyle/>
          <a:p>
            <a:fld id="{A3032E39-2DD7-6341-87B9-9AB98FE36691}" type="slidenum">
              <a:rPr lang="en-US" smtClean="0"/>
              <a:pPr/>
              <a:t>21</a:t>
            </a:fld>
            <a:endParaRPr lang="en-US" dirty="0"/>
          </a:p>
        </p:txBody>
      </p:sp>
      <p:sp>
        <p:nvSpPr>
          <p:cNvPr id="7" name="Footer Placeholder 5"/>
          <p:cNvSpPr>
            <a:spLocks noGrp="1"/>
          </p:cNvSpPr>
          <p:nvPr>
            <p:ph type="ftr" sz="quarter" idx="3"/>
          </p:nvPr>
        </p:nvSpPr>
        <p:spPr>
          <a:xfrm>
            <a:off x="777920" y="7750537"/>
            <a:ext cx="6629400" cy="228600"/>
          </a:xfrm>
        </p:spPr>
        <p:txBody>
          <a:bodyPr/>
          <a:lstStyle/>
          <a:p>
            <a:r>
              <a:rPr lang="es-ES" smtClean="0"/>
              <a:t>ACTIVAGE IoT Week |  06-09 JUNE  2017  |  </a:t>
            </a:r>
            <a:endParaRPr lang="en-US" dirty="0"/>
          </a:p>
        </p:txBody>
      </p:sp>
      <p:sp>
        <p:nvSpPr>
          <p:cNvPr id="11" name="Elipse 10"/>
          <p:cNvSpPr/>
          <p:nvPr/>
        </p:nvSpPr>
        <p:spPr>
          <a:xfrm>
            <a:off x="7318112" y="4294327"/>
            <a:ext cx="2736000" cy="2736000"/>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t" anchorCtr="0"/>
          <a:lstStyle/>
          <a:p>
            <a:pPr algn="ctr"/>
            <a:endParaRPr lang="es-ES" dirty="0" smtClean="0"/>
          </a:p>
        </p:txBody>
      </p:sp>
      <p:sp>
        <p:nvSpPr>
          <p:cNvPr id="15" name="Rectángulo 14"/>
          <p:cNvSpPr/>
          <p:nvPr/>
        </p:nvSpPr>
        <p:spPr>
          <a:xfrm>
            <a:off x="8282293" y="6681745"/>
            <a:ext cx="797889" cy="448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smtClean="0"/>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780" y="4540364"/>
            <a:ext cx="1073935" cy="1519121"/>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736" y="6439881"/>
            <a:ext cx="744453" cy="1124552"/>
          </a:xfrm>
          <a:prstGeom prst="rect">
            <a:avLst/>
          </a:prstGeom>
        </p:spPr>
      </p:pic>
      <p:pic>
        <p:nvPicPr>
          <p:cNvPr id="22" name="Imagen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957" y="1325346"/>
            <a:ext cx="1143160" cy="1143160"/>
          </a:xfrm>
          <a:prstGeom prst="rect">
            <a:avLst/>
          </a:prstGeom>
        </p:spPr>
      </p:pic>
      <p:cxnSp>
        <p:nvCxnSpPr>
          <p:cNvPr id="24" name="Conector recto de flecha 23"/>
          <p:cNvCxnSpPr/>
          <p:nvPr/>
        </p:nvCxnSpPr>
        <p:spPr>
          <a:xfrm>
            <a:off x="1901537" y="2667267"/>
            <a:ext cx="0" cy="504000"/>
          </a:xfrm>
          <a:prstGeom prst="straightConnector1">
            <a:avLst/>
          </a:prstGeom>
          <a:ln w="12700" cap="sq">
            <a:solidFill>
              <a:schemeClr val="tx1"/>
            </a:solidFill>
            <a:prstDash val="dash"/>
            <a:round/>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32" name="Imagen 31"/>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1185171" y="4834424"/>
            <a:ext cx="1692906" cy="1692906"/>
          </a:xfrm>
          <a:prstGeom prst="rect">
            <a:avLst/>
          </a:prstGeom>
          <a:ln>
            <a:noFill/>
          </a:ln>
        </p:spPr>
      </p:pic>
      <p:cxnSp>
        <p:nvCxnSpPr>
          <p:cNvPr id="34" name="Conector recto de flecha 33"/>
          <p:cNvCxnSpPr/>
          <p:nvPr/>
        </p:nvCxnSpPr>
        <p:spPr>
          <a:xfrm flipH="1" flipV="1">
            <a:off x="1993060" y="4543643"/>
            <a:ext cx="8026" cy="436913"/>
          </a:xfrm>
          <a:prstGeom prst="straightConnector1">
            <a:avLst/>
          </a:prstGeom>
          <a:ln w="12700" cap="sq">
            <a:solidFill>
              <a:schemeClr val="tx1"/>
            </a:solidFill>
            <a:prstDash val="dash"/>
            <a:roun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5" name="CuadroTexto 34"/>
          <p:cNvSpPr txBox="1"/>
          <p:nvPr/>
        </p:nvSpPr>
        <p:spPr>
          <a:xfrm>
            <a:off x="1238848" y="5096264"/>
            <a:ext cx="1656000" cy="271902"/>
          </a:xfrm>
          <a:prstGeom prst="rect">
            <a:avLst/>
          </a:prstGeom>
          <a:noFill/>
        </p:spPr>
        <p:txBody>
          <a:bodyPr wrap="none" lIns="0" tIns="0" rIns="0" bIns="0" rtlCol="0" anchor="t" anchorCtr="0">
            <a:noAutofit/>
          </a:bodyPr>
          <a:lstStyle/>
          <a:p>
            <a:pPr algn="ctr">
              <a:lnSpc>
                <a:spcPts val="1900"/>
              </a:lnSpc>
            </a:pPr>
            <a:r>
              <a:rPr lang="es-ES" sz="2000" dirty="0" smtClean="0">
                <a:latin typeface="Effra"/>
                <a:cs typeface="Effra"/>
              </a:rPr>
              <a:t>EMT</a:t>
            </a:r>
          </a:p>
        </p:txBody>
      </p:sp>
      <p:sp>
        <p:nvSpPr>
          <p:cNvPr id="36" name="CuadroTexto 35"/>
          <p:cNvSpPr txBox="1"/>
          <p:nvPr/>
        </p:nvSpPr>
        <p:spPr>
          <a:xfrm>
            <a:off x="1173086" y="2374933"/>
            <a:ext cx="1656000" cy="271902"/>
          </a:xfrm>
          <a:prstGeom prst="rect">
            <a:avLst/>
          </a:prstGeom>
          <a:noFill/>
        </p:spPr>
        <p:txBody>
          <a:bodyPr wrap="none" lIns="0" tIns="0" rIns="0" bIns="0" rtlCol="0" anchor="t" anchorCtr="0">
            <a:noAutofit/>
          </a:bodyPr>
          <a:lstStyle/>
          <a:p>
            <a:pPr algn="ctr">
              <a:lnSpc>
                <a:spcPts val="1900"/>
              </a:lnSpc>
            </a:pPr>
            <a:r>
              <a:rPr lang="es-ES" sz="2000" dirty="0" smtClean="0">
                <a:latin typeface="Effra"/>
                <a:cs typeface="Effra"/>
              </a:rPr>
              <a:t>AEMET</a:t>
            </a:r>
          </a:p>
        </p:txBody>
      </p:sp>
      <p:sp>
        <p:nvSpPr>
          <p:cNvPr id="41" name="Rectángulo redondeado 40"/>
          <p:cNvSpPr/>
          <p:nvPr/>
        </p:nvSpPr>
        <p:spPr>
          <a:xfrm>
            <a:off x="527825" y="6134100"/>
            <a:ext cx="4757856" cy="1260000"/>
          </a:xfrm>
          <a:prstGeom prst="roundRect">
            <a:avLst>
              <a:gd name="adj" fmla="val 4867"/>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t" anchorCtr="0"/>
          <a:lstStyle/>
          <a:p>
            <a:pPr algn="ctr"/>
            <a:endParaRPr lang="es-ES" dirty="0" smtClean="0"/>
          </a:p>
        </p:txBody>
      </p:sp>
      <p:pic>
        <p:nvPicPr>
          <p:cNvPr id="3" name="Imagen 2"/>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073548" y="6304238"/>
            <a:ext cx="919723" cy="919723"/>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1637" y="6288838"/>
            <a:ext cx="964475" cy="964475"/>
          </a:xfrm>
          <a:prstGeom prst="rect">
            <a:avLst/>
          </a:prstGeom>
        </p:spPr>
      </p:pic>
      <p:pic>
        <p:nvPicPr>
          <p:cNvPr id="9" name="Imagen 8"/>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32837" y="6257501"/>
            <a:ext cx="997795" cy="997795"/>
          </a:xfrm>
          <a:prstGeom prst="rect">
            <a:avLst/>
          </a:prstGeom>
        </p:spPr>
      </p:pic>
      <p:pic>
        <p:nvPicPr>
          <p:cNvPr id="16" name="Imagen 15"/>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29456" y="6434955"/>
            <a:ext cx="801191" cy="801191"/>
          </a:xfrm>
          <a:prstGeom prst="rect">
            <a:avLst/>
          </a:prstGeom>
        </p:spPr>
      </p:pic>
      <p:pic>
        <p:nvPicPr>
          <p:cNvPr id="45" name="Imagen 44"/>
          <p:cNvPicPr>
            <a:picLocks noChangeAspect="1"/>
          </p:cNvPicPr>
          <p:nvPr/>
        </p:nvPicPr>
        <p:blipFill rotWithShape="1">
          <a:blip r:embed="rId11">
            <a:extLst>
              <a:ext uri="{28A0092B-C50C-407E-A947-70E740481C1C}">
                <a14:useLocalDpi xmlns:a14="http://schemas.microsoft.com/office/drawing/2010/main" val="0"/>
              </a:ext>
            </a:extLst>
          </a:blip>
          <a:srcRect l="10870" t="9968" r="11797" b="3364"/>
          <a:stretch/>
        </p:blipFill>
        <p:spPr>
          <a:xfrm>
            <a:off x="8643930" y="1471565"/>
            <a:ext cx="696920" cy="781031"/>
          </a:xfrm>
          <a:prstGeom prst="rect">
            <a:avLst/>
          </a:prstGeom>
        </p:spPr>
      </p:pic>
      <p:pic>
        <p:nvPicPr>
          <p:cNvPr id="46" name="Imagen 45"/>
          <p:cNvPicPr>
            <a:picLocks noChangeAspect="1"/>
          </p:cNvPicPr>
          <p:nvPr/>
        </p:nvPicPr>
        <p:blipFill>
          <a:blip r:embed="rId12">
            <a:clrChange>
              <a:clrFrom>
                <a:srgbClr val="FFFFFF"/>
              </a:clrFrom>
              <a:clrTo>
                <a:srgbClr val="FFFFFF">
                  <a:alpha val="0"/>
                </a:srgbClr>
              </a:clrTo>
            </a:clrChange>
          </a:blip>
          <a:stretch>
            <a:fillRect/>
          </a:stretch>
        </p:blipFill>
        <p:spPr>
          <a:xfrm>
            <a:off x="8161346" y="2148551"/>
            <a:ext cx="1687488" cy="941099"/>
          </a:xfrm>
          <a:prstGeom prst="rect">
            <a:avLst/>
          </a:prstGeom>
        </p:spPr>
      </p:pic>
      <p:sp>
        <p:nvSpPr>
          <p:cNvPr id="47" name="Flecha arriba 46"/>
          <p:cNvSpPr/>
          <p:nvPr/>
        </p:nvSpPr>
        <p:spPr>
          <a:xfrm>
            <a:off x="7963316" y="1264406"/>
            <a:ext cx="2083549" cy="1866610"/>
          </a:xfrm>
          <a:prstGeom prst="upArrow">
            <a:avLst>
              <a:gd name="adj1" fmla="val 77052"/>
              <a:gd name="adj2" fmla="val 50000"/>
            </a:avLst>
          </a:prstGeom>
          <a:noFill/>
          <a:ln/>
        </p:spPr>
        <p:style>
          <a:lnRef idx="2">
            <a:schemeClr val="accent1"/>
          </a:lnRef>
          <a:fillRef idx="1">
            <a:schemeClr val="lt1"/>
          </a:fillRef>
          <a:effectRef idx="0">
            <a:schemeClr val="accent1"/>
          </a:effectRef>
          <a:fontRef idx="minor">
            <a:schemeClr val="dk1"/>
          </a:fontRef>
        </p:style>
        <p:txBody>
          <a:bodyPr rtlCol="0" anchor="t" anchorCtr="0"/>
          <a:lstStyle/>
          <a:p>
            <a:pPr algn="ctr"/>
            <a:endParaRPr lang="es-ES" dirty="0" smtClean="0"/>
          </a:p>
        </p:txBody>
      </p:sp>
      <p:pic>
        <p:nvPicPr>
          <p:cNvPr id="49" name="Imagen 48"/>
          <p:cNvPicPr>
            <a:picLocks noChangeAspect="1"/>
          </p:cNvPicPr>
          <p:nvPr/>
        </p:nvPicPr>
        <p:blipFill rotWithShape="1">
          <a:blip r:embed="rId11">
            <a:extLst>
              <a:ext uri="{28A0092B-C50C-407E-A947-70E740481C1C}">
                <a14:useLocalDpi xmlns:a14="http://schemas.microsoft.com/office/drawing/2010/main" val="0"/>
              </a:ext>
            </a:extLst>
          </a:blip>
          <a:srcRect l="10870" t="9968" r="11797" b="3364"/>
          <a:stretch/>
        </p:blipFill>
        <p:spPr>
          <a:xfrm>
            <a:off x="9201707" y="4182605"/>
            <a:ext cx="946855" cy="1061131"/>
          </a:xfrm>
          <a:prstGeom prst="ellipse">
            <a:avLst/>
          </a:prstGeom>
        </p:spPr>
      </p:pic>
      <p:pic>
        <p:nvPicPr>
          <p:cNvPr id="12" name="Imagen 11"/>
          <p:cNvPicPr>
            <a:picLocks noChangeAspect="1"/>
          </p:cNvPicPr>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68024" y="4938126"/>
            <a:ext cx="1404000" cy="1404000"/>
          </a:xfrm>
          <a:prstGeom prst="rect">
            <a:avLst/>
          </a:prstGeom>
        </p:spPr>
      </p:pic>
      <p:pic>
        <p:nvPicPr>
          <p:cNvPr id="52" name="Imagen 5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52232" y="1204448"/>
            <a:ext cx="1325995" cy="1106892"/>
          </a:xfrm>
          <a:prstGeom prst="rect">
            <a:avLst/>
          </a:prstGeom>
        </p:spPr>
      </p:pic>
      <p:pic>
        <p:nvPicPr>
          <p:cNvPr id="55" name="Imagen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97568" y="4226754"/>
            <a:ext cx="1228553" cy="303356"/>
          </a:xfrm>
          <a:prstGeom prst="rect">
            <a:avLst/>
          </a:prstGeom>
        </p:spPr>
      </p:pic>
      <p:pic>
        <p:nvPicPr>
          <p:cNvPr id="59" name="Imagen 5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686" y="5467655"/>
            <a:ext cx="1325995" cy="1106892"/>
          </a:xfrm>
          <a:prstGeom prst="rect">
            <a:avLst/>
          </a:prstGeom>
        </p:spPr>
      </p:pic>
      <p:pic>
        <p:nvPicPr>
          <p:cNvPr id="64" name="Imagen 63"/>
          <p:cNvPicPr>
            <a:picLocks noChangeAspect="1"/>
          </p:cNvPicPr>
          <p:nvPr/>
        </p:nvPicPr>
        <p:blipFill>
          <a:blip r:embed="rId16">
            <a:clrChange>
              <a:clrFrom>
                <a:srgbClr val="000000"/>
              </a:clrFrom>
              <a:clrTo>
                <a:srgbClr val="000000">
                  <a:alpha val="0"/>
                </a:srgbClr>
              </a:clrTo>
            </a:clrChange>
          </a:blip>
          <a:stretch>
            <a:fillRect/>
          </a:stretch>
        </p:blipFill>
        <p:spPr>
          <a:xfrm>
            <a:off x="327903" y="3603859"/>
            <a:ext cx="556773" cy="556773"/>
          </a:xfrm>
          <a:prstGeom prst="rect">
            <a:avLst/>
          </a:prstGeom>
        </p:spPr>
      </p:pic>
      <p:cxnSp>
        <p:nvCxnSpPr>
          <p:cNvPr id="65" name="Conector recto de flecha 64"/>
          <p:cNvCxnSpPr/>
          <p:nvPr/>
        </p:nvCxnSpPr>
        <p:spPr>
          <a:xfrm rot="5400000">
            <a:off x="1173086" y="3649364"/>
            <a:ext cx="0" cy="504000"/>
          </a:xfrm>
          <a:prstGeom prst="straightConnector1">
            <a:avLst/>
          </a:prstGeom>
          <a:ln w="12700" cap="sq">
            <a:solidFill>
              <a:schemeClr val="tx1"/>
            </a:solidFill>
            <a:prstDash val="dash"/>
            <a:round/>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4" name="Imagen 3"/>
          <p:cNvPicPr>
            <a:picLocks noChangeAspect="1"/>
          </p:cNvPicPr>
          <p:nvPr/>
        </p:nvPicPr>
        <p:blipFill>
          <a:blip r:embed="rId17">
            <a:clrChange>
              <a:clrFrom>
                <a:srgbClr val="FFFFFF"/>
              </a:clrFrom>
              <a:clrTo>
                <a:srgbClr val="FFFFFF">
                  <a:alpha val="0"/>
                </a:srgbClr>
              </a:clrTo>
            </a:clrChange>
          </a:blip>
          <a:stretch>
            <a:fillRect/>
          </a:stretch>
        </p:blipFill>
        <p:spPr>
          <a:xfrm>
            <a:off x="9201707" y="5963946"/>
            <a:ext cx="1584000" cy="756360"/>
          </a:xfrm>
          <a:prstGeom prst="rect">
            <a:avLst/>
          </a:prstGeom>
        </p:spPr>
      </p:pic>
      <p:pic>
        <p:nvPicPr>
          <p:cNvPr id="19" name="Imagen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64259" y="4870850"/>
            <a:ext cx="576000" cy="663069"/>
          </a:xfrm>
          <a:prstGeom prst="rect">
            <a:avLst/>
          </a:prstGeom>
        </p:spPr>
      </p:pic>
      <p:pic>
        <p:nvPicPr>
          <p:cNvPr id="17" name="Imagen 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42671" y="5470127"/>
            <a:ext cx="408008" cy="622653"/>
          </a:xfrm>
          <a:prstGeom prst="rect">
            <a:avLst/>
          </a:prstGeom>
        </p:spPr>
      </p:pic>
      <p:pic>
        <p:nvPicPr>
          <p:cNvPr id="20" name="Imagen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65349" y="1230780"/>
            <a:ext cx="3401165" cy="3182033"/>
          </a:xfrm>
          <a:prstGeom prst="rect">
            <a:avLst/>
          </a:prstGeom>
        </p:spPr>
      </p:pic>
      <p:pic>
        <p:nvPicPr>
          <p:cNvPr id="53" name="Imagen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86084" y="891704"/>
            <a:ext cx="1325995" cy="1106892"/>
          </a:xfrm>
          <a:prstGeom prst="rect">
            <a:avLst/>
          </a:prstGeom>
        </p:spPr>
      </p:pic>
      <p:cxnSp>
        <p:nvCxnSpPr>
          <p:cNvPr id="39" name="Conector recto de flecha 38"/>
          <p:cNvCxnSpPr/>
          <p:nvPr/>
        </p:nvCxnSpPr>
        <p:spPr>
          <a:xfrm flipV="1">
            <a:off x="2674424" y="2520008"/>
            <a:ext cx="1105048" cy="625245"/>
          </a:xfrm>
          <a:prstGeom prst="straightConnector1">
            <a:avLst/>
          </a:prstGeom>
          <a:ln w="12700" cap="sq">
            <a:solidFill>
              <a:schemeClr val="tx1"/>
            </a:solidFill>
            <a:prstDash val="dash"/>
            <a:round/>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Conector recto de flecha 20"/>
          <p:cNvCxnSpPr>
            <a:stCxn id="11" idx="0"/>
          </p:cNvCxnSpPr>
          <p:nvPr/>
        </p:nvCxnSpPr>
        <p:spPr>
          <a:xfrm flipV="1">
            <a:off x="8686112" y="3280741"/>
            <a:ext cx="246406" cy="101358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p:cNvCxnSpPr>
            <a:stCxn id="11" idx="1"/>
          </p:cNvCxnSpPr>
          <p:nvPr/>
        </p:nvCxnSpPr>
        <p:spPr>
          <a:xfrm flipH="1" flipV="1">
            <a:off x="7012038" y="4060506"/>
            <a:ext cx="706752" cy="63449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p:cNvCxnSpPr>
            <a:stCxn id="11" idx="3"/>
          </p:cNvCxnSpPr>
          <p:nvPr/>
        </p:nvCxnSpPr>
        <p:spPr>
          <a:xfrm flipH="1">
            <a:off x="5714227" y="6629649"/>
            <a:ext cx="2004563" cy="13129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ector recto de flecha 53"/>
          <p:cNvCxnSpPr/>
          <p:nvPr/>
        </p:nvCxnSpPr>
        <p:spPr>
          <a:xfrm>
            <a:off x="3685966" y="4413822"/>
            <a:ext cx="2807068" cy="930996"/>
          </a:xfrm>
          <a:prstGeom prst="straightConnector1">
            <a:avLst/>
          </a:prstGeom>
          <a:ln w="12700" cap="sq">
            <a:solidFill>
              <a:schemeClr val="tx1"/>
            </a:solidFill>
            <a:prstDash val="dash"/>
            <a:round/>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57" name="Imagen 5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75463" y="6001121"/>
            <a:ext cx="1228553" cy="303356"/>
          </a:xfrm>
          <a:prstGeom prst="rect">
            <a:avLst/>
          </a:prstGeom>
        </p:spPr>
      </p:pic>
      <p:pic>
        <p:nvPicPr>
          <p:cNvPr id="58" name="Imagen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60992" y="3923891"/>
            <a:ext cx="1228553" cy="303356"/>
          </a:xfrm>
          <a:prstGeom prst="rect">
            <a:avLst/>
          </a:prstGeom>
        </p:spPr>
      </p:pic>
      <p:pic>
        <p:nvPicPr>
          <p:cNvPr id="50" name="Imagen 49"/>
          <p:cNvPicPr>
            <a:picLocks noChangeAspect="1"/>
          </p:cNvPicPr>
          <p:nvPr/>
        </p:nvPicPr>
        <p:blipFill>
          <a:blip r:embed="rId21">
            <a:clrChange>
              <a:clrFrom>
                <a:srgbClr val="000000"/>
              </a:clrFrom>
              <a:clrTo>
                <a:srgbClr val="000000">
                  <a:alpha val="0"/>
                </a:srgbClr>
              </a:clrTo>
            </a:clrChange>
          </a:blip>
          <a:stretch>
            <a:fillRect/>
          </a:stretch>
        </p:blipFill>
        <p:spPr>
          <a:xfrm>
            <a:off x="1270955" y="3188040"/>
            <a:ext cx="1761866" cy="1025086"/>
          </a:xfrm>
          <a:prstGeom prst="rect">
            <a:avLst/>
          </a:prstGeom>
        </p:spPr>
      </p:pic>
      <p:sp>
        <p:nvSpPr>
          <p:cNvPr id="6" name="CuadroTexto 5"/>
          <p:cNvSpPr txBox="1"/>
          <p:nvPr/>
        </p:nvSpPr>
        <p:spPr>
          <a:xfrm>
            <a:off x="2933881" y="5280202"/>
            <a:ext cx="1475216" cy="914400"/>
          </a:xfrm>
          <a:prstGeom prst="rect">
            <a:avLst/>
          </a:prstGeom>
          <a:noFill/>
        </p:spPr>
        <p:txBody>
          <a:bodyPr wrap="none" lIns="0" tIns="0" rIns="0" bIns="0" rtlCol="0" anchor="t" anchorCtr="0">
            <a:noAutofit/>
          </a:bodyPr>
          <a:lstStyle/>
          <a:p>
            <a:pPr>
              <a:lnSpc>
                <a:spcPts val="1900"/>
              </a:lnSpc>
            </a:pPr>
            <a:r>
              <a:rPr lang="es-ES" sz="1600" dirty="0" err="1" smtClean="0">
                <a:latin typeface="Effra"/>
                <a:cs typeface="Effra"/>
              </a:rPr>
              <a:t>Public</a:t>
            </a:r>
            <a:r>
              <a:rPr lang="es-ES" sz="1600" dirty="0" smtClean="0">
                <a:latin typeface="Effra"/>
                <a:cs typeface="Effra"/>
              </a:rPr>
              <a:t> </a:t>
            </a:r>
            <a:r>
              <a:rPr lang="es-ES" sz="1600" dirty="0" err="1" smtClean="0">
                <a:latin typeface="Effra"/>
                <a:cs typeface="Effra"/>
              </a:rPr>
              <a:t>transport</a:t>
            </a:r>
            <a:r>
              <a:rPr lang="es-ES" sz="1600" dirty="0" smtClean="0">
                <a:latin typeface="Effra"/>
                <a:cs typeface="Effra"/>
              </a:rPr>
              <a:t> </a:t>
            </a:r>
          </a:p>
          <a:p>
            <a:pPr algn="ctr">
              <a:lnSpc>
                <a:spcPts val="1900"/>
              </a:lnSpc>
            </a:pPr>
            <a:r>
              <a:rPr lang="es-ES" sz="1600" dirty="0" smtClean="0">
                <a:latin typeface="Effra"/>
                <a:cs typeface="Effra"/>
              </a:rPr>
              <a:t>data</a:t>
            </a:r>
          </a:p>
        </p:txBody>
      </p:sp>
      <p:sp>
        <p:nvSpPr>
          <p:cNvPr id="44" name="CuadroTexto 43"/>
          <p:cNvSpPr txBox="1"/>
          <p:nvPr/>
        </p:nvSpPr>
        <p:spPr>
          <a:xfrm>
            <a:off x="6955751" y="3399348"/>
            <a:ext cx="1673931" cy="914400"/>
          </a:xfrm>
          <a:prstGeom prst="rect">
            <a:avLst/>
          </a:prstGeom>
          <a:noFill/>
        </p:spPr>
        <p:txBody>
          <a:bodyPr wrap="none" lIns="0" tIns="0" rIns="0" bIns="0" rtlCol="0" anchor="t" anchorCtr="0">
            <a:noAutofit/>
          </a:bodyPr>
          <a:lstStyle/>
          <a:p>
            <a:pPr>
              <a:lnSpc>
                <a:spcPts val="1900"/>
              </a:lnSpc>
            </a:pPr>
            <a:r>
              <a:rPr lang="es-ES" sz="1600" dirty="0" err="1" smtClean="0">
                <a:latin typeface="Effra"/>
                <a:cs typeface="Effra"/>
              </a:rPr>
              <a:t>Equimetrix</a:t>
            </a:r>
            <a:endParaRPr lang="es-ES" sz="1600" dirty="0" smtClean="0">
              <a:latin typeface="Effra"/>
              <a:cs typeface="Effra"/>
            </a:endParaRPr>
          </a:p>
          <a:p>
            <a:pPr>
              <a:lnSpc>
                <a:spcPts val="1900"/>
              </a:lnSpc>
            </a:pPr>
            <a:r>
              <a:rPr lang="es-ES" sz="1600" dirty="0" smtClean="0">
                <a:latin typeface="Effra"/>
                <a:cs typeface="Effra"/>
              </a:rPr>
              <a:t>Balance training</a:t>
            </a:r>
          </a:p>
        </p:txBody>
      </p:sp>
      <p:sp>
        <p:nvSpPr>
          <p:cNvPr id="51" name="CuadroTexto 50"/>
          <p:cNvSpPr txBox="1"/>
          <p:nvPr/>
        </p:nvSpPr>
        <p:spPr>
          <a:xfrm>
            <a:off x="9483052" y="3297748"/>
            <a:ext cx="1177954" cy="387437"/>
          </a:xfrm>
          <a:prstGeom prst="rect">
            <a:avLst/>
          </a:prstGeom>
          <a:noFill/>
        </p:spPr>
        <p:txBody>
          <a:bodyPr wrap="none" lIns="0" tIns="0" rIns="0" bIns="0" rtlCol="0" anchor="t" anchorCtr="0">
            <a:noAutofit/>
          </a:bodyPr>
          <a:lstStyle/>
          <a:p>
            <a:pPr>
              <a:lnSpc>
                <a:spcPts val="1900"/>
              </a:lnSpc>
            </a:pPr>
            <a:r>
              <a:rPr lang="es-ES" sz="1600" dirty="0" err="1" smtClean="0">
                <a:latin typeface="Effra"/>
                <a:cs typeface="Effra"/>
              </a:rPr>
              <a:t>Door</a:t>
            </a:r>
            <a:r>
              <a:rPr lang="es-ES" sz="1600" dirty="0" smtClean="0">
                <a:latin typeface="Effra"/>
                <a:cs typeface="Effra"/>
              </a:rPr>
              <a:t> sensor</a:t>
            </a:r>
          </a:p>
        </p:txBody>
      </p:sp>
      <p:sp>
        <p:nvSpPr>
          <p:cNvPr id="56" name="CuadroTexto 55"/>
          <p:cNvSpPr txBox="1"/>
          <p:nvPr/>
        </p:nvSpPr>
        <p:spPr>
          <a:xfrm>
            <a:off x="6782703" y="6929564"/>
            <a:ext cx="1673931" cy="914400"/>
          </a:xfrm>
          <a:prstGeom prst="rect">
            <a:avLst/>
          </a:prstGeom>
          <a:noFill/>
        </p:spPr>
        <p:txBody>
          <a:bodyPr wrap="none" lIns="0" tIns="0" rIns="0" bIns="0" rtlCol="0" anchor="t" anchorCtr="0">
            <a:noAutofit/>
          </a:bodyPr>
          <a:lstStyle/>
          <a:p>
            <a:pPr algn="ctr">
              <a:lnSpc>
                <a:spcPts val="1900"/>
              </a:lnSpc>
            </a:pPr>
            <a:r>
              <a:rPr lang="en-US" sz="1600" dirty="0">
                <a:cs typeface="Effra"/>
              </a:rPr>
              <a:t> W</a:t>
            </a:r>
            <a:r>
              <a:rPr lang="en-US" sz="1600" dirty="0" smtClean="0">
                <a:cs typeface="Effra"/>
              </a:rPr>
              <a:t>ristband</a:t>
            </a:r>
          </a:p>
          <a:p>
            <a:pPr algn="ctr">
              <a:lnSpc>
                <a:spcPts val="1900"/>
              </a:lnSpc>
            </a:pPr>
            <a:r>
              <a:rPr lang="en-US" sz="1600" dirty="0" err="1" smtClean="0">
                <a:cs typeface="Effra"/>
              </a:rPr>
              <a:t>FitBit</a:t>
            </a:r>
            <a:r>
              <a:rPr lang="en-US" sz="1600" dirty="0" smtClean="0">
                <a:cs typeface="Effra"/>
              </a:rPr>
              <a:t> </a:t>
            </a:r>
            <a:r>
              <a:rPr lang="en-US" sz="1600" dirty="0" err="1">
                <a:cs typeface="Effra"/>
              </a:rPr>
              <a:t>alta</a:t>
            </a:r>
            <a:r>
              <a:rPr lang="en-US" sz="1600" dirty="0">
                <a:cs typeface="Effra"/>
              </a:rPr>
              <a:t> HR2</a:t>
            </a:r>
            <a:endParaRPr lang="es-ES" sz="1600" dirty="0" smtClean="0">
              <a:latin typeface="Effra"/>
              <a:cs typeface="Effra"/>
            </a:endParaRPr>
          </a:p>
        </p:txBody>
      </p:sp>
      <p:sp>
        <p:nvSpPr>
          <p:cNvPr id="60" name="CuadroTexto 59"/>
          <p:cNvSpPr txBox="1"/>
          <p:nvPr/>
        </p:nvSpPr>
        <p:spPr>
          <a:xfrm>
            <a:off x="10279417" y="5432033"/>
            <a:ext cx="1673931" cy="914400"/>
          </a:xfrm>
          <a:prstGeom prst="rect">
            <a:avLst/>
          </a:prstGeom>
          <a:noFill/>
        </p:spPr>
        <p:txBody>
          <a:bodyPr wrap="none" lIns="0" tIns="0" rIns="0" bIns="0" rtlCol="0" anchor="t" anchorCtr="0">
            <a:noAutofit/>
          </a:bodyPr>
          <a:lstStyle/>
          <a:p>
            <a:pPr>
              <a:lnSpc>
                <a:spcPts val="1900"/>
              </a:lnSpc>
            </a:pPr>
            <a:r>
              <a:rPr lang="es-ES" sz="1600" dirty="0" smtClean="0">
                <a:latin typeface="Effra"/>
                <a:cs typeface="Effra"/>
              </a:rPr>
              <a:t>NFC </a:t>
            </a:r>
          </a:p>
          <a:p>
            <a:pPr>
              <a:lnSpc>
                <a:spcPts val="1900"/>
              </a:lnSpc>
            </a:pPr>
            <a:r>
              <a:rPr lang="es-ES" sz="1600" dirty="0" err="1" smtClean="0">
                <a:latin typeface="Effra"/>
                <a:cs typeface="Effra"/>
              </a:rPr>
              <a:t>tags</a:t>
            </a:r>
            <a:endParaRPr lang="es-ES" sz="1600" dirty="0" smtClean="0">
              <a:latin typeface="Effra"/>
              <a:cs typeface="Effra"/>
            </a:endParaRPr>
          </a:p>
        </p:txBody>
      </p:sp>
      <p:sp>
        <p:nvSpPr>
          <p:cNvPr id="61" name="CuadroTexto 60"/>
          <p:cNvSpPr txBox="1"/>
          <p:nvPr/>
        </p:nvSpPr>
        <p:spPr>
          <a:xfrm>
            <a:off x="10007502" y="3979043"/>
            <a:ext cx="930949" cy="561321"/>
          </a:xfrm>
          <a:prstGeom prst="rect">
            <a:avLst/>
          </a:prstGeom>
          <a:noFill/>
        </p:spPr>
        <p:txBody>
          <a:bodyPr wrap="none" lIns="0" tIns="0" rIns="0" bIns="0" rtlCol="0" anchor="t" anchorCtr="0">
            <a:noAutofit/>
          </a:bodyPr>
          <a:lstStyle/>
          <a:p>
            <a:pPr algn="ctr">
              <a:lnSpc>
                <a:spcPts val="1900"/>
              </a:lnSpc>
            </a:pPr>
            <a:r>
              <a:rPr lang="es-ES" sz="1600" dirty="0" err="1" smtClean="0">
                <a:latin typeface="Effra"/>
                <a:cs typeface="Effra"/>
              </a:rPr>
              <a:t>IoT</a:t>
            </a:r>
            <a:r>
              <a:rPr lang="es-ES" sz="1600" dirty="0" smtClean="0">
                <a:latin typeface="Effra"/>
                <a:cs typeface="Effra"/>
              </a:rPr>
              <a:t> </a:t>
            </a:r>
            <a:r>
              <a:rPr lang="es-ES" sz="1600" dirty="0" err="1" smtClean="0">
                <a:latin typeface="Effra"/>
                <a:cs typeface="Effra"/>
              </a:rPr>
              <a:t>button</a:t>
            </a:r>
            <a:endParaRPr lang="es-ES" sz="1600" dirty="0" smtClean="0">
              <a:latin typeface="Effra"/>
              <a:cs typeface="Effra"/>
            </a:endParaRPr>
          </a:p>
          <a:p>
            <a:pPr algn="ctr">
              <a:lnSpc>
                <a:spcPts val="1900"/>
              </a:lnSpc>
            </a:pPr>
            <a:r>
              <a:rPr lang="es-ES" sz="1600" dirty="0" smtClean="0">
                <a:latin typeface="Effra"/>
                <a:cs typeface="Effra"/>
              </a:rPr>
              <a:t>&amp; light</a:t>
            </a:r>
          </a:p>
        </p:txBody>
      </p:sp>
      <p:sp>
        <p:nvSpPr>
          <p:cNvPr id="62" name="Title 1"/>
          <p:cNvSpPr>
            <a:spLocks noGrp="1"/>
          </p:cNvSpPr>
          <p:nvPr>
            <p:ph type="title"/>
          </p:nvPr>
        </p:nvSpPr>
        <p:spPr>
          <a:xfrm>
            <a:off x="454025" y="448055"/>
            <a:ext cx="10058399" cy="320040"/>
          </a:xfrm>
        </p:spPr>
        <p:txBody>
          <a:bodyPr/>
          <a:lstStyle/>
          <a:p>
            <a:r>
              <a:rPr lang="es-ES" dirty="0" err="1" smtClean="0"/>
              <a:t>Technological</a:t>
            </a:r>
            <a:r>
              <a:rPr lang="es-ES" dirty="0" smtClean="0"/>
              <a:t> </a:t>
            </a:r>
            <a:r>
              <a:rPr lang="es-ES" dirty="0" err="1" smtClean="0"/>
              <a:t>solution</a:t>
            </a:r>
            <a:endParaRPr lang="en-US" dirty="0"/>
          </a:p>
        </p:txBody>
      </p:sp>
      <p:sp>
        <p:nvSpPr>
          <p:cNvPr id="63" name="Marcador de texto 10"/>
          <p:cNvSpPr>
            <a:spLocks noGrp="1"/>
          </p:cNvSpPr>
          <p:nvPr>
            <p:ph type="body" sz="quarter" idx="12"/>
          </p:nvPr>
        </p:nvSpPr>
        <p:spPr>
          <a:xfrm>
            <a:off x="454025" y="895457"/>
            <a:ext cx="10058399" cy="320040"/>
          </a:xfrm>
        </p:spPr>
        <p:txBody>
          <a:bodyPr/>
          <a:lstStyle/>
          <a:p>
            <a:r>
              <a:rPr lang="en-US" b="0" dirty="0"/>
              <a:t>IoT System Architecture</a:t>
            </a:r>
            <a:endParaRPr lang="es-ES_tradnl" dirty="0"/>
          </a:p>
        </p:txBody>
      </p:sp>
      <p:sp>
        <p:nvSpPr>
          <p:cNvPr id="66" name="CuadroTexto 65"/>
          <p:cNvSpPr txBox="1"/>
          <p:nvPr/>
        </p:nvSpPr>
        <p:spPr>
          <a:xfrm>
            <a:off x="9488275" y="946090"/>
            <a:ext cx="1177954" cy="571305"/>
          </a:xfrm>
          <a:prstGeom prst="rect">
            <a:avLst/>
          </a:prstGeom>
          <a:noFill/>
        </p:spPr>
        <p:txBody>
          <a:bodyPr wrap="none" lIns="0" tIns="0" rIns="0" bIns="0" rtlCol="0" anchor="t" anchorCtr="0">
            <a:noAutofit/>
          </a:bodyPr>
          <a:lstStyle/>
          <a:p>
            <a:pPr algn="ctr">
              <a:lnSpc>
                <a:spcPts val="1900"/>
              </a:lnSpc>
            </a:pPr>
            <a:r>
              <a:rPr lang="es-ES" sz="1600" dirty="0" smtClean="0">
                <a:latin typeface="Effra"/>
                <a:cs typeface="Effra"/>
              </a:rPr>
              <a:t>Bluetooth </a:t>
            </a:r>
          </a:p>
          <a:p>
            <a:pPr algn="ctr">
              <a:lnSpc>
                <a:spcPts val="1900"/>
              </a:lnSpc>
            </a:pPr>
            <a:r>
              <a:rPr lang="es-ES" sz="1600" dirty="0" err="1" smtClean="0">
                <a:latin typeface="Effra"/>
                <a:cs typeface="Effra"/>
              </a:rPr>
              <a:t>beacons</a:t>
            </a:r>
            <a:endParaRPr lang="es-ES" sz="1600" dirty="0" smtClean="0">
              <a:latin typeface="Effra"/>
              <a:cs typeface="Effra"/>
            </a:endParaRPr>
          </a:p>
        </p:txBody>
      </p:sp>
      <p:sp>
        <p:nvSpPr>
          <p:cNvPr id="67" name="CuadroTexto 66"/>
          <p:cNvSpPr txBox="1"/>
          <p:nvPr/>
        </p:nvSpPr>
        <p:spPr>
          <a:xfrm>
            <a:off x="2837442" y="1250368"/>
            <a:ext cx="1177954" cy="571305"/>
          </a:xfrm>
          <a:prstGeom prst="rect">
            <a:avLst/>
          </a:prstGeom>
          <a:noFill/>
        </p:spPr>
        <p:txBody>
          <a:bodyPr wrap="none" lIns="0" tIns="0" rIns="0" bIns="0" rtlCol="0" anchor="t" anchorCtr="0">
            <a:noAutofit/>
          </a:bodyPr>
          <a:lstStyle/>
          <a:p>
            <a:pPr algn="ctr">
              <a:lnSpc>
                <a:spcPts val="1900"/>
              </a:lnSpc>
            </a:pPr>
            <a:r>
              <a:rPr lang="es-ES" sz="1600" dirty="0" smtClean="0">
                <a:latin typeface="Effra"/>
                <a:cs typeface="Effra"/>
              </a:rPr>
              <a:t>Bluetooth </a:t>
            </a:r>
          </a:p>
          <a:p>
            <a:pPr algn="ctr">
              <a:lnSpc>
                <a:spcPts val="1900"/>
              </a:lnSpc>
            </a:pPr>
            <a:r>
              <a:rPr lang="es-ES" sz="1600" dirty="0" err="1" smtClean="0">
                <a:latin typeface="Effra"/>
                <a:cs typeface="Effra"/>
              </a:rPr>
              <a:t>beacons</a:t>
            </a:r>
            <a:endParaRPr lang="es-ES" sz="1600" dirty="0" smtClean="0">
              <a:latin typeface="Effra"/>
              <a:cs typeface="Effra"/>
            </a:endParaRPr>
          </a:p>
        </p:txBody>
      </p:sp>
      <p:sp>
        <p:nvSpPr>
          <p:cNvPr id="68" name="CuadroTexto 67"/>
          <p:cNvSpPr txBox="1"/>
          <p:nvPr/>
        </p:nvSpPr>
        <p:spPr>
          <a:xfrm>
            <a:off x="5660352" y="5444048"/>
            <a:ext cx="1177954" cy="387437"/>
          </a:xfrm>
          <a:prstGeom prst="rect">
            <a:avLst/>
          </a:prstGeom>
          <a:noFill/>
        </p:spPr>
        <p:txBody>
          <a:bodyPr wrap="none" lIns="0" tIns="0" rIns="0" bIns="0" rtlCol="0" anchor="t" anchorCtr="0">
            <a:noAutofit/>
          </a:bodyPr>
          <a:lstStyle/>
          <a:p>
            <a:pPr algn="ctr">
              <a:lnSpc>
                <a:spcPts val="1900"/>
              </a:lnSpc>
            </a:pPr>
            <a:r>
              <a:rPr lang="es-ES" sz="1600" dirty="0" smtClean="0">
                <a:latin typeface="Effra"/>
                <a:cs typeface="Effra"/>
              </a:rPr>
              <a:t>Smartphone</a:t>
            </a:r>
          </a:p>
          <a:p>
            <a:pPr algn="ctr">
              <a:lnSpc>
                <a:spcPts val="1900"/>
              </a:lnSpc>
            </a:pPr>
            <a:r>
              <a:rPr lang="es-ES" sz="1600" dirty="0" smtClean="0">
                <a:latin typeface="Effra"/>
                <a:cs typeface="Effra"/>
              </a:rPr>
              <a:t>Android</a:t>
            </a:r>
          </a:p>
        </p:txBody>
      </p:sp>
      <p:sp>
        <p:nvSpPr>
          <p:cNvPr id="69" name="CuadroTexto 68"/>
          <p:cNvSpPr txBox="1"/>
          <p:nvPr/>
        </p:nvSpPr>
        <p:spPr>
          <a:xfrm>
            <a:off x="7874943" y="1083447"/>
            <a:ext cx="930949" cy="561321"/>
          </a:xfrm>
          <a:prstGeom prst="rect">
            <a:avLst/>
          </a:prstGeom>
          <a:noFill/>
        </p:spPr>
        <p:txBody>
          <a:bodyPr wrap="none" lIns="0" tIns="0" rIns="0" bIns="0" rtlCol="0" anchor="t" anchorCtr="0">
            <a:noAutofit/>
          </a:bodyPr>
          <a:lstStyle/>
          <a:p>
            <a:pPr algn="ctr">
              <a:lnSpc>
                <a:spcPts val="1900"/>
              </a:lnSpc>
            </a:pPr>
            <a:r>
              <a:rPr lang="es-ES" sz="1600" dirty="0" err="1" smtClean="0">
                <a:latin typeface="Effra"/>
                <a:cs typeface="Effra"/>
              </a:rPr>
              <a:t>IoT</a:t>
            </a:r>
            <a:r>
              <a:rPr lang="es-ES" sz="1600" dirty="0" smtClean="0">
                <a:latin typeface="Effra"/>
                <a:cs typeface="Effra"/>
              </a:rPr>
              <a:t> </a:t>
            </a:r>
            <a:r>
              <a:rPr lang="es-ES" sz="1600" dirty="0" err="1" smtClean="0">
                <a:latin typeface="Effra"/>
                <a:cs typeface="Effra"/>
              </a:rPr>
              <a:t>button</a:t>
            </a:r>
            <a:endParaRPr lang="es-ES" sz="1600" dirty="0" smtClean="0">
              <a:latin typeface="Effra"/>
              <a:cs typeface="Effra"/>
            </a:endParaRPr>
          </a:p>
          <a:p>
            <a:pPr algn="ctr">
              <a:lnSpc>
                <a:spcPts val="1900"/>
              </a:lnSpc>
            </a:pPr>
            <a:r>
              <a:rPr lang="es-ES" sz="1600" dirty="0" smtClean="0">
                <a:latin typeface="Effra"/>
                <a:cs typeface="Effra"/>
              </a:rPr>
              <a:t>&amp; light</a:t>
            </a:r>
          </a:p>
        </p:txBody>
      </p:sp>
      <p:sp>
        <p:nvSpPr>
          <p:cNvPr id="70" name="CuadroTexto 69"/>
          <p:cNvSpPr txBox="1"/>
          <p:nvPr/>
        </p:nvSpPr>
        <p:spPr>
          <a:xfrm>
            <a:off x="54733" y="5148403"/>
            <a:ext cx="1177954" cy="571305"/>
          </a:xfrm>
          <a:prstGeom prst="rect">
            <a:avLst/>
          </a:prstGeom>
          <a:noFill/>
        </p:spPr>
        <p:txBody>
          <a:bodyPr wrap="none" lIns="0" tIns="0" rIns="0" bIns="0" rtlCol="0" anchor="t" anchorCtr="0">
            <a:noAutofit/>
          </a:bodyPr>
          <a:lstStyle/>
          <a:p>
            <a:pPr algn="ctr">
              <a:lnSpc>
                <a:spcPts val="1900"/>
              </a:lnSpc>
            </a:pPr>
            <a:r>
              <a:rPr lang="es-ES" sz="1600" dirty="0" smtClean="0">
                <a:latin typeface="Effra"/>
                <a:cs typeface="Effra"/>
              </a:rPr>
              <a:t>Bluetooth </a:t>
            </a:r>
          </a:p>
          <a:p>
            <a:pPr algn="ctr">
              <a:lnSpc>
                <a:spcPts val="1900"/>
              </a:lnSpc>
            </a:pPr>
            <a:r>
              <a:rPr lang="es-ES" sz="1600" dirty="0" err="1" smtClean="0">
                <a:latin typeface="Effra"/>
                <a:cs typeface="Effra"/>
              </a:rPr>
              <a:t>beacons</a:t>
            </a:r>
            <a:endParaRPr lang="es-ES" sz="1600" dirty="0" smtClean="0">
              <a:latin typeface="Effra"/>
              <a:cs typeface="Effra"/>
            </a:endParaRPr>
          </a:p>
        </p:txBody>
      </p:sp>
      <p:sp>
        <p:nvSpPr>
          <p:cNvPr id="71" name="CuadroTexto 70"/>
          <p:cNvSpPr txBox="1"/>
          <p:nvPr/>
        </p:nvSpPr>
        <p:spPr>
          <a:xfrm>
            <a:off x="6600152" y="2383348"/>
            <a:ext cx="1363164" cy="567536"/>
          </a:xfrm>
          <a:prstGeom prst="rect">
            <a:avLst/>
          </a:prstGeom>
          <a:noFill/>
        </p:spPr>
        <p:txBody>
          <a:bodyPr wrap="none" lIns="0" tIns="0" rIns="0" bIns="0" rtlCol="0" anchor="t" anchorCtr="0">
            <a:noAutofit/>
          </a:bodyPr>
          <a:lstStyle/>
          <a:p>
            <a:pPr>
              <a:lnSpc>
                <a:spcPts val="1900"/>
              </a:lnSpc>
            </a:pPr>
            <a:r>
              <a:rPr lang="es-ES" sz="1600" dirty="0" err="1" smtClean="0">
                <a:latin typeface="Effra"/>
                <a:cs typeface="Effra"/>
              </a:rPr>
              <a:t>Blood</a:t>
            </a:r>
            <a:r>
              <a:rPr lang="es-ES" sz="1600" dirty="0" smtClean="0">
                <a:latin typeface="Effra"/>
                <a:cs typeface="Effra"/>
              </a:rPr>
              <a:t> </a:t>
            </a:r>
            <a:r>
              <a:rPr lang="es-ES" sz="1600" dirty="0" err="1" smtClean="0">
                <a:latin typeface="Effra"/>
                <a:cs typeface="Effra"/>
              </a:rPr>
              <a:t>Presure</a:t>
            </a:r>
            <a:r>
              <a:rPr lang="es-ES" sz="1600" dirty="0" smtClean="0">
                <a:latin typeface="Effra"/>
                <a:cs typeface="Effra"/>
              </a:rPr>
              <a:t> </a:t>
            </a:r>
          </a:p>
          <a:p>
            <a:pPr>
              <a:lnSpc>
                <a:spcPts val="1900"/>
              </a:lnSpc>
            </a:pPr>
            <a:r>
              <a:rPr lang="es-ES" sz="1600" dirty="0" smtClean="0">
                <a:latin typeface="Effra"/>
                <a:cs typeface="Effra"/>
              </a:rPr>
              <a:t>Monitor</a:t>
            </a:r>
          </a:p>
        </p:txBody>
      </p:sp>
      <p:sp>
        <p:nvSpPr>
          <p:cNvPr id="72" name="CuadroTexto 71"/>
          <p:cNvSpPr txBox="1"/>
          <p:nvPr/>
        </p:nvSpPr>
        <p:spPr>
          <a:xfrm>
            <a:off x="455609" y="3032886"/>
            <a:ext cx="1102118" cy="914400"/>
          </a:xfrm>
          <a:prstGeom prst="rect">
            <a:avLst/>
          </a:prstGeom>
          <a:noFill/>
        </p:spPr>
        <p:txBody>
          <a:bodyPr wrap="none" lIns="0" tIns="0" rIns="0" bIns="0" rtlCol="0" anchor="t" anchorCtr="0">
            <a:noAutofit/>
          </a:bodyPr>
          <a:lstStyle/>
          <a:p>
            <a:pPr algn="ctr">
              <a:lnSpc>
                <a:spcPts val="1900"/>
              </a:lnSpc>
            </a:pPr>
            <a:r>
              <a:rPr lang="es-ES" sz="1600" dirty="0" smtClean="0">
                <a:latin typeface="Effra"/>
                <a:cs typeface="Effra"/>
              </a:rPr>
              <a:t>ACTIVAGE</a:t>
            </a:r>
          </a:p>
          <a:p>
            <a:pPr algn="ctr">
              <a:lnSpc>
                <a:spcPts val="1900"/>
              </a:lnSpc>
            </a:pPr>
            <a:r>
              <a:rPr lang="es-ES" sz="1600" dirty="0" smtClean="0">
                <a:latin typeface="Effra"/>
                <a:cs typeface="Effra"/>
              </a:rPr>
              <a:t>Server</a:t>
            </a:r>
          </a:p>
        </p:txBody>
      </p:sp>
      <p:pic>
        <p:nvPicPr>
          <p:cNvPr id="2" name="Imagen 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4694829" y="5231845"/>
            <a:ext cx="468000" cy="468000"/>
          </a:xfrm>
          <a:prstGeom prst="rect">
            <a:avLst/>
          </a:prstGeom>
        </p:spPr>
      </p:pic>
      <p:cxnSp>
        <p:nvCxnSpPr>
          <p:cNvPr id="73" name="Conector recto de flecha 72"/>
          <p:cNvCxnSpPr/>
          <p:nvPr/>
        </p:nvCxnSpPr>
        <p:spPr>
          <a:xfrm>
            <a:off x="4498733" y="5750574"/>
            <a:ext cx="984491" cy="0"/>
          </a:xfrm>
          <a:prstGeom prst="straightConnector1">
            <a:avLst/>
          </a:prstGeom>
          <a:ln w="12700" cap="sq">
            <a:solidFill>
              <a:schemeClr val="tx1"/>
            </a:solidFill>
            <a:prstDash val="dash"/>
            <a:round/>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5249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1459199" y="2150270"/>
            <a:ext cx="8333334" cy="340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000" tIns="42120" rIns="81000" bIns="4212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9pPr>
          </a:lstStyle>
          <a:p>
            <a:pPr algn="just">
              <a:buSzPct val="45000"/>
            </a:pPr>
            <a:r>
              <a:rPr lang="fr-FR" altLang="fr-FR" sz="3240" b="1" dirty="0"/>
              <a:t>How to </a:t>
            </a:r>
            <a:r>
              <a:rPr lang="fr-FR" altLang="fr-FR" sz="3240" b="1" dirty="0" err="1"/>
              <a:t>measure</a:t>
            </a:r>
            <a:r>
              <a:rPr lang="fr-FR" altLang="fr-FR" sz="3240" b="1" dirty="0"/>
              <a:t> IoT value?</a:t>
            </a:r>
          </a:p>
          <a:p>
            <a:pPr algn="just">
              <a:buSzPct val="45000"/>
            </a:pPr>
            <a:r>
              <a:rPr lang="fr-FR" altLang="fr-FR" sz="3240" b="1" dirty="0" err="1"/>
              <a:t>Why</a:t>
            </a:r>
            <a:r>
              <a:rPr lang="fr-FR" altLang="fr-FR" sz="3240" b="1" dirty="0"/>
              <a:t> Big </a:t>
            </a:r>
            <a:r>
              <a:rPr lang="fr-FR" altLang="fr-FR" sz="3240" b="1" dirty="0" err="1"/>
              <a:t>Research</a:t>
            </a:r>
            <a:r>
              <a:rPr lang="fr-FR" altLang="fr-FR" sz="3240" b="1" dirty="0"/>
              <a:t> Questions?</a:t>
            </a:r>
          </a:p>
          <a:p>
            <a:pPr marL="190024" indent="-190024" algn="just">
              <a:buSzPct val="45000"/>
              <a:buFont typeface="Wingdings" panose="05000000000000000000" pitchFamily="2" charset="2"/>
              <a:buChar char=""/>
            </a:pPr>
            <a:endParaRPr lang="fr-FR" altLang="fr-FR" sz="3240" b="1" dirty="0"/>
          </a:p>
          <a:p>
            <a:pPr algn="just">
              <a:buSzPct val="45000"/>
            </a:pPr>
            <a:r>
              <a:rPr lang="fr-FR" altLang="fr-FR" sz="2160" dirty="0"/>
              <a:t>In the </a:t>
            </a:r>
            <a:r>
              <a:rPr lang="fr-FR" altLang="fr-FR" sz="2160" dirty="0" err="1"/>
              <a:t>different</a:t>
            </a:r>
            <a:r>
              <a:rPr lang="fr-FR" altLang="fr-FR" sz="2160" dirty="0"/>
              <a:t> DS of ACTIVAGE </a:t>
            </a:r>
            <a:r>
              <a:rPr lang="fr-FR" altLang="fr-FR" sz="2160" dirty="0" err="1"/>
              <a:t>project</a:t>
            </a:r>
            <a:r>
              <a:rPr lang="fr-FR" altLang="fr-FR" sz="2160" dirty="0"/>
              <a:t>, IoT </a:t>
            </a:r>
            <a:r>
              <a:rPr lang="fr-FR" altLang="fr-FR" sz="2160" dirty="0" err="1"/>
              <a:t>covers</a:t>
            </a:r>
            <a:r>
              <a:rPr lang="fr-FR" altLang="fr-FR" sz="2160" dirty="0"/>
              <a:t> </a:t>
            </a:r>
            <a:r>
              <a:rPr lang="fr-FR" altLang="fr-FR" sz="2160" dirty="0" err="1"/>
              <a:t>different</a:t>
            </a:r>
            <a:r>
              <a:rPr lang="fr-FR" altLang="fr-FR" sz="2160" dirty="0"/>
              <a:t> practices and issues: </a:t>
            </a:r>
            <a:r>
              <a:rPr lang="fr-FR" altLang="fr-FR" sz="2160" dirty="0" err="1"/>
              <a:t>telehealth</a:t>
            </a:r>
            <a:r>
              <a:rPr lang="fr-FR" altLang="fr-FR" sz="2160" dirty="0"/>
              <a:t>, </a:t>
            </a:r>
            <a:r>
              <a:rPr lang="fr-FR" altLang="fr-FR" sz="2160" dirty="0" err="1"/>
              <a:t>domomedecine</a:t>
            </a:r>
            <a:r>
              <a:rPr lang="fr-FR" altLang="fr-FR" sz="2160" dirty="0"/>
              <a:t>, </a:t>
            </a:r>
            <a:r>
              <a:rPr lang="fr-FR" altLang="fr-FR" sz="2160" dirty="0" err="1"/>
              <a:t>health</a:t>
            </a:r>
            <a:r>
              <a:rPr lang="fr-FR" altLang="fr-FR" sz="2160" dirty="0"/>
              <a:t>-promotion, </a:t>
            </a:r>
            <a:r>
              <a:rPr lang="fr-FR" altLang="fr-FR" sz="2160" dirty="0" err="1"/>
              <a:t>prevention</a:t>
            </a:r>
            <a:r>
              <a:rPr lang="fr-FR" altLang="fr-FR" sz="2160" dirty="0"/>
              <a:t>, training, </a:t>
            </a:r>
            <a:r>
              <a:rPr lang="fr-FR" altLang="fr-FR" sz="2160" dirty="0" err="1"/>
              <a:t>medical</a:t>
            </a:r>
            <a:r>
              <a:rPr lang="fr-FR" altLang="fr-FR" sz="2160" dirty="0"/>
              <a:t> follow-up post-hospitalisation, </a:t>
            </a:r>
            <a:r>
              <a:rPr lang="fr-FR" altLang="fr-FR" sz="2160" dirty="0" err="1"/>
              <a:t>autonomy</a:t>
            </a:r>
            <a:r>
              <a:rPr lang="fr-FR" altLang="fr-FR" sz="2160" dirty="0"/>
              <a:t>, active </a:t>
            </a:r>
            <a:r>
              <a:rPr lang="fr-FR" altLang="fr-FR" sz="2160" dirty="0" err="1"/>
              <a:t>ageing</a:t>
            </a:r>
            <a:r>
              <a:rPr lang="fr-FR" altLang="fr-FR" sz="2160" dirty="0"/>
              <a:t> (etc.) </a:t>
            </a:r>
          </a:p>
          <a:p>
            <a:pPr algn="just">
              <a:buSzPct val="45000"/>
            </a:pPr>
            <a:endParaRPr lang="fr-FR" altLang="fr-FR" sz="3240" b="1" dirty="0"/>
          </a:p>
        </p:txBody>
      </p:sp>
      <p:sp>
        <p:nvSpPr>
          <p:cNvPr id="2" name="Marcador de pie de página 1"/>
          <p:cNvSpPr>
            <a:spLocks noGrp="1"/>
          </p:cNvSpPr>
          <p:nvPr>
            <p:ph type="ftr" sz="quarter" idx="11"/>
          </p:nvPr>
        </p:nvSpPr>
        <p:spPr/>
        <p:txBody>
          <a:bodyPr/>
          <a:lstStyle/>
          <a:p>
            <a:r>
              <a:rPr lang="fr-FR" smtClean="0"/>
              <a:t>ACTIVAGE IoT Week |  06-09 JUNE  2017  |  </a:t>
            </a:r>
            <a:endParaRPr lang="fr-FR"/>
          </a:p>
        </p:txBody>
      </p:sp>
      <p:sp>
        <p:nvSpPr>
          <p:cNvPr id="3" name="Marcador de número de diapositiva 2"/>
          <p:cNvSpPr>
            <a:spLocks noGrp="1"/>
          </p:cNvSpPr>
          <p:nvPr>
            <p:ph type="sldNum" sz="quarter" idx="12"/>
          </p:nvPr>
        </p:nvSpPr>
        <p:spPr/>
        <p:txBody>
          <a:bodyPr/>
          <a:lstStyle/>
          <a:p>
            <a:fld id="{3A1271FE-DF3E-441A-9174-508C90AD384E}" type="slidenum">
              <a:rPr lang="fr-FR" smtClean="0"/>
              <a:t>22</a:t>
            </a:fld>
            <a:endParaRPr lang="fr-FR"/>
          </a:p>
        </p:txBody>
      </p:sp>
    </p:spTree>
    <p:extLst>
      <p:ext uri="{BB962C8B-B14F-4D97-AF65-F5344CB8AC3E}">
        <p14:creationId xmlns:p14="http://schemas.microsoft.com/office/powerpoint/2010/main" val="11606732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1224067" y="2150270"/>
            <a:ext cx="8568466" cy="4572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000" tIns="42120" rIns="81000" bIns="4212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9pPr>
          </a:lstStyle>
          <a:p>
            <a:pPr algn="just">
              <a:buSzPct val="45000"/>
            </a:pPr>
            <a:r>
              <a:rPr lang="fr-FR" altLang="fr-FR" sz="3240" b="1" dirty="0"/>
              <a:t>No IoT </a:t>
            </a:r>
            <a:r>
              <a:rPr lang="fr-FR" altLang="fr-FR" sz="3240" b="1" dirty="0" err="1"/>
              <a:t>added</a:t>
            </a:r>
            <a:r>
              <a:rPr lang="fr-FR" altLang="fr-FR" sz="3240" b="1" dirty="0"/>
              <a:t>-value </a:t>
            </a:r>
            <a:r>
              <a:rPr lang="fr-FR" altLang="fr-FR" sz="3240" b="1" dirty="0" err="1"/>
              <a:t>should</a:t>
            </a:r>
            <a:r>
              <a:rPr lang="fr-FR" altLang="fr-FR" sz="3240" b="1" dirty="0"/>
              <a:t> </a:t>
            </a:r>
            <a:r>
              <a:rPr lang="fr-FR" altLang="fr-FR" sz="3240" b="1" dirty="0" err="1"/>
              <a:t>be</a:t>
            </a:r>
            <a:r>
              <a:rPr lang="fr-FR" altLang="fr-FR" sz="3240" b="1" dirty="0"/>
              <a:t> </a:t>
            </a:r>
            <a:r>
              <a:rPr lang="fr-FR" altLang="fr-FR" sz="3240" b="1" dirty="0" err="1"/>
              <a:t>taken</a:t>
            </a:r>
            <a:r>
              <a:rPr lang="fr-FR" altLang="fr-FR" sz="3240" b="1" dirty="0"/>
              <a:t> for </a:t>
            </a:r>
            <a:r>
              <a:rPr lang="fr-FR" altLang="fr-FR" sz="3240" b="1" dirty="0" err="1"/>
              <a:t>granted</a:t>
            </a:r>
            <a:endParaRPr lang="fr-FR" altLang="fr-FR" sz="3240" b="1" dirty="0"/>
          </a:p>
          <a:p>
            <a:pPr marL="190024" indent="-190024" algn="just">
              <a:buSzPct val="45000"/>
              <a:buFont typeface="Wingdings" panose="05000000000000000000" pitchFamily="2" charset="2"/>
              <a:buChar char=""/>
            </a:pPr>
            <a:endParaRPr lang="fr-FR" altLang="fr-FR" sz="1080" b="1" dirty="0"/>
          </a:p>
          <a:p>
            <a:pPr marL="190024" indent="-190024" algn="just">
              <a:buSzPct val="45000"/>
              <a:buFont typeface="Wingdings" panose="05000000000000000000" pitchFamily="2" charset="2"/>
              <a:buChar char=""/>
            </a:pPr>
            <a:endParaRPr lang="fr-FR" altLang="fr-FR" sz="1080" b="1" dirty="0"/>
          </a:p>
          <a:p>
            <a:pPr marL="190024" indent="-190024" algn="just">
              <a:buSzPct val="45000"/>
              <a:buFont typeface="Wingdings" panose="05000000000000000000" pitchFamily="2" charset="2"/>
              <a:buChar char=""/>
            </a:pPr>
            <a:endParaRPr lang="fr-FR" altLang="fr-FR" sz="1080" b="1" dirty="0"/>
          </a:p>
          <a:p>
            <a:pPr marL="190024" indent="-190024" algn="just">
              <a:buSzPct val="45000"/>
              <a:buFont typeface="Wingdings" panose="05000000000000000000" pitchFamily="2" charset="2"/>
              <a:buChar char=""/>
            </a:pPr>
            <a:r>
              <a:rPr lang="fr-FR" altLang="fr-FR" sz="1080" b="1" dirty="0"/>
              <a:t>For instance : </a:t>
            </a:r>
            <a:r>
              <a:rPr lang="en-US" altLang="fr-FR" sz="1080" b="1" dirty="0"/>
              <a:t>Bower et al.: A comprehensive evaluation of the impact of telemonitoring in patients with long-term conditions and social care needs: protocol for the whole systems demonstrator cluster </a:t>
            </a:r>
            <a:r>
              <a:rPr lang="en-US" altLang="fr-FR" sz="1080" b="1" dirty="0" err="1"/>
              <a:t>randomised</a:t>
            </a:r>
            <a:r>
              <a:rPr lang="en-US" altLang="fr-FR" sz="1080" b="1" dirty="0"/>
              <a:t> trial. BMC Health Services Research 2011 11:184.</a:t>
            </a:r>
          </a:p>
          <a:p>
            <a:pPr marL="190024" indent="-190024" algn="just">
              <a:buSzPct val="45000"/>
              <a:buFont typeface="Wingdings" panose="05000000000000000000" pitchFamily="2" charset="2"/>
              <a:buChar char=""/>
            </a:pPr>
            <a:endParaRPr lang="fr-FR" altLang="fr-FR" sz="1080" b="1" dirty="0"/>
          </a:p>
          <a:p>
            <a:pPr algn="just"/>
            <a:r>
              <a:rPr lang="en-US" sz="1080" b="1" dirty="0"/>
              <a:t>What is already known on this topic</a:t>
            </a:r>
            <a:endParaRPr lang="en-US" sz="1080" dirty="0"/>
          </a:p>
          <a:p>
            <a:pPr algn="just"/>
            <a:r>
              <a:rPr lang="en-US" sz="1080" dirty="0"/>
              <a:t>For long term conditions, telehealth has been promoted to reduce healthcare costs while improving health related quality of life (</a:t>
            </a:r>
            <a:r>
              <a:rPr lang="en-US" sz="1080" dirty="0" err="1"/>
              <a:t>HRQoL</a:t>
            </a:r>
            <a:r>
              <a:rPr lang="en-US" sz="1080" dirty="0"/>
              <a:t>), by facilitating self monitoring with remote surveillance by healthcare professionals Evidence for the benefits of telehealth is ambivalent, with little empirical evidence on benefits on psychological outcomes Methodologically rigorous trials of telehealth in relation to health related quality of life and psychological outcomes are required</a:t>
            </a:r>
          </a:p>
          <a:p>
            <a:pPr algn="just"/>
            <a:endParaRPr lang="en-US" sz="1080" b="1" dirty="0"/>
          </a:p>
          <a:p>
            <a:pPr algn="just"/>
            <a:r>
              <a:rPr lang="en-US" sz="1080" b="1" dirty="0"/>
              <a:t>What this study adds</a:t>
            </a:r>
            <a:endParaRPr lang="en-US" sz="1080" dirty="0"/>
          </a:p>
          <a:p>
            <a:pPr algn="just"/>
            <a:r>
              <a:rPr lang="en-US" sz="1080" dirty="0">
                <a:highlight>
                  <a:srgbClr val="FFFF00"/>
                </a:highlight>
              </a:rPr>
              <a:t>Compared with usual care, second generation telehealth had no effect on </a:t>
            </a:r>
            <a:r>
              <a:rPr lang="en-US" sz="1080" dirty="0" err="1">
                <a:highlight>
                  <a:srgbClr val="FFFF00"/>
                </a:highlight>
              </a:rPr>
              <a:t>HRQoL</a:t>
            </a:r>
            <a:r>
              <a:rPr lang="en-US" sz="1080" dirty="0">
                <a:highlight>
                  <a:srgbClr val="FFFF00"/>
                </a:highlight>
              </a:rPr>
              <a:t>, anxiety, or depressive symptoms for patients with chronic obstructive pulmonary disease, diabetes, or heart failure over 12 months </a:t>
            </a:r>
            <a:r>
              <a:rPr lang="en-US" sz="1080" dirty="0"/>
              <a:t>The findings suggest that claims for potentially salutary or deleterious effects of telehealth are unfounded for most patients Telehealth should not be introduced with the aim of improving quality of life or psychological outcomes</a:t>
            </a:r>
          </a:p>
          <a:p>
            <a:pPr marL="190024" indent="-190024" algn="just">
              <a:buSzPct val="45000"/>
              <a:buFont typeface="Wingdings" panose="05000000000000000000" pitchFamily="2" charset="2"/>
              <a:buChar char=""/>
            </a:pPr>
            <a:endParaRPr lang="fr-FR" altLang="fr-FR" sz="3240" b="1" dirty="0"/>
          </a:p>
        </p:txBody>
      </p:sp>
      <p:sp>
        <p:nvSpPr>
          <p:cNvPr id="2" name="Marcador de pie de página 1"/>
          <p:cNvSpPr>
            <a:spLocks noGrp="1"/>
          </p:cNvSpPr>
          <p:nvPr>
            <p:ph type="ftr" sz="quarter" idx="11"/>
          </p:nvPr>
        </p:nvSpPr>
        <p:spPr/>
        <p:txBody>
          <a:bodyPr/>
          <a:lstStyle/>
          <a:p>
            <a:r>
              <a:rPr lang="fr-FR" smtClean="0"/>
              <a:t>ACTIVAGE IoT Week |  06-09 JUNE  2017  |  </a:t>
            </a:r>
            <a:endParaRPr lang="fr-FR"/>
          </a:p>
        </p:txBody>
      </p:sp>
      <p:sp>
        <p:nvSpPr>
          <p:cNvPr id="3" name="Marcador de número de diapositiva 2"/>
          <p:cNvSpPr>
            <a:spLocks noGrp="1"/>
          </p:cNvSpPr>
          <p:nvPr>
            <p:ph type="sldNum" sz="quarter" idx="12"/>
          </p:nvPr>
        </p:nvSpPr>
        <p:spPr/>
        <p:txBody>
          <a:bodyPr/>
          <a:lstStyle/>
          <a:p>
            <a:fld id="{3A1271FE-DF3E-441A-9174-508C90AD384E}" type="slidenum">
              <a:rPr lang="fr-FR" smtClean="0"/>
              <a:t>23</a:t>
            </a:fld>
            <a:endParaRPr lang="fr-FR"/>
          </a:p>
        </p:txBody>
      </p:sp>
    </p:spTree>
    <p:extLst>
      <p:ext uri="{BB962C8B-B14F-4D97-AF65-F5344CB8AC3E}">
        <p14:creationId xmlns:p14="http://schemas.microsoft.com/office/powerpoint/2010/main" val="16777294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927847" y="2150270"/>
            <a:ext cx="9641541" cy="555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000" tIns="42120" rIns="81000" bIns="4212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anose="020B0609070205080204" pitchFamily="49" charset="-128"/>
              </a:defRPr>
            </a:lvl9pPr>
          </a:lstStyle>
          <a:p>
            <a:pPr algn="just">
              <a:buSzPct val="45000"/>
            </a:pPr>
            <a:r>
              <a:rPr lang="fr-FR" altLang="fr-FR" sz="3060" b="1" dirty="0"/>
              <a:t>8 </a:t>
            </a:r>
            <a:r>
              <a:rPr lang="fr-FR" altLang="fr-FR" sz="3060" b="1" dirty="0" smtClean="0"/>
              <a:t>PERFORMANCE </a:t>
            </a:r>
            <a:r>
              <a:rPr lang="fr-FR" altLang="fr-FR" sz="3060" b="1" dirty="0"/>
              <a:t>INDICATORS BOXES</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980" y="2706231"/>
            <a:ext cx="4274820" cy="42748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ZoneTexte 1"/>
          <p:cNvSpPr txBox="1"/>
          <p:nvPr/>
        </p:nvSpPr>
        <p:spPr>
          <a:xfrm>
            <a:off x="346934" y="3134123"/>
            <a:ext cx="7251295" cy="3416320"/>
          </a:xfrm>
          <a:prstGeom prst="rect">
            <a:avLst/>
          </a:prstGeom>
          <a:noFill/>
        </p:spPr>
        <p:txBody>
          <a:bodyPr wrap="square" rtlCol="0">
            <a:spAutoFit/>
          </a:bodyPr>
          <a:lstStyle/>
          <a:p>
            <a:pPr marL="308610" indent="-308610">
              <a:buFont typeface="Arial" panose="020B0604020202020204" pitchFamily="34" charset="0"/>
              <a:buChar char="•"/>
            </a:pPr>
            <a:r>
              <a:rPr lang="fr-FR" sz="2700" b="1" dirty="0"/>
              <a:t>Box 1 </a:t>
            </a:r>
            <a:r>
              <a:rPr lang="fr-FR" sz="2700" b="1" dirty="0" err="1"/>
              <a:t>Well</a:t>
            </a:r>
            <a:r>
              <a:rPr lang="fr-FR" sz="2700" b="1" dirty="0"/>
              <a:t> </a:t>
            </a:r>
            <a:r>
              <a:rPr lang="fr-FR" sz="2700" b="1" dirty="0" err="1"/>
              <a:t>being</a:t>
            </a:r>
            <a:r>
              <a:rPr lang="fr-FR" sz="2700" b="1" dirty="0"/>
              <a:t> and </a:t>
            </a:r>
            <a:r>
              <a:rPr lang="fr-FR" sz="2700" b="1" dirty="0" err="1" smtClean="0"/>
              <a:t>QoL</a:t>
            </a:r>
            <a:endParaRPr lang="fr-FR" sz="2700" b="1" dirty="0"/>
          </a:p>
          <a:p>
            <a:pPr marL="308610" indent="-308610">
              <a:buFont typeface="Arial" panose="020B0604020202020204" pitchFamily="34" charset="0"/>
              <a:buChar char="•"/>
            </a:pPr>
            <a:r>
              <a:rPr lang="fr-FR" sz="2700" b="1" dirty="0"/>
              <a:t>Box 2 </a:t>
            </a:r>
            <a:r>
              <a:rPr lang="fr-FR" sz="2700" b="1" dirty="0" err="1"/>
              <a:t>Clinical</a:t>
            </a:r>
            <a:r>
              <a:rPr lang="fr-FR" sz="2700" b="1" dirty="0"/>
              <a:t> </a:t>
            </a:r>
            <a:r>
              <a:rPr lang="fr-FR" sz="2700" b="1" dirty="0" err="1"/>
              <a:t>benefits</a:t>
            </a:r>
            <a:endParaRPr lang="fr-FR" sz="2700" b="1" dirty="0"/>
          </a:p>
          <a:p>
            <a:pPr marL="308610" indent="-308610">
              <a:buFont typeface="Arial" panose="020B0604020202020204" pitchFamily="34" charset="0"/>
              <a:buChar char="•"/>
            </a:pPr>
            <a:r>
              <a:rPr lang="fr-FR" sz="2700" b="1" dirty="0"/>
              <a:t>Box 3 </a:t>
            </a:r>
            <a:r>
              <a:rPr lang="fr-FR" sz="2700" b="1" dirty="0" err="1"/>
              <a:t>Organization</a:t>
            </a:r>
            <a:r>
              <a:rPr lang="fr-FR" sz="2700" b="1" dirty="0"/>
              <a:t> of care</a:t>
            </a:r>
          </a:p>
          <a:p>
            <a:pPr marL="308610" indent="-308610">
              <a:buFont typeface="Arial" panose="020B0604020202020204" pitchFamily="34" charset="0"/>
              <a:buChar char="•"/>
            </a:pPr>
            <a:r>
              <a:rPr lang="fr-FR" sz="2700" b="1" dirty="0"/>
              <a:t>Box 4 </a:t>
            </a:r>
            <a:r>
              <a:rPr lang="fr-FR" sz="2700" b="1" dirty="0" err="1"/>
              <a:t>Economics</a:t>
            </a:r>
            <a:endParaRPr lang="fr-FR" sz="2700" b="1" dirty="0"/>
          </a:p>
          <a:p>
            <a:pPr marL="308610" indent="-308610">
              <a:buFont typeface="Arial" panose="020B0604020202020204" pitchFamily="34" charset="0"/>
              <a:buChar char="•"/>
            </a:pPr>
            <a:r>
              <a:rPr lang="fr-FR" sz="2700" b="1" dirty="0"/>
              <a:t>Box 5 </a:t>
            </a:r>
            <a:r>
              <a:rPr lang="fr-FR" sz="2700" b="1" dirty="0" err="1"/>
              <a:t>Acceptability</a:t>
            </a:r>
            <a:endParaRPr lang="fr-FR" sz="2700" b="1" dirty="0"/>
          </a:p>
          <a:p>
            <a:pPr marL="308610" indent="-308610">
              <a:buFont typeface="Arial" panose="020B0604020202020204" pitchFamily="34" charset="0"/>
              <a:buChar char="•"/>
            </a:pPr>
            <a:r>
              <a:rPr lang="fr-FR" sz="2700" b="1" dirty="0"/>
              <a:t>Box 6 </a:t>
            </a:r>
            <a:r>
              <a:rPr lang="fr-FR" sz="2700" b="1" dirty="0" err="1"/>
              <a:t>Sustainability</a:t>
            </a:r>
            <a:endParaRPr lang="fr-FR" sz="2700" b="1" dirty="0"/>
          </a:p>
          <a:p>
            <a:pPr marL="308610" indent="-308610">
              <a:buFont typeface="Arial" panose="020B0604020202020204" pitchFamily="34" charset="0"/>
              <a:buChar char="•"/>
            </a:pPr>
            <a:r>
              <a:rPr lang="fr-FR" sz="2700" b="1" dirty="0"/>
              <a:t>Box 7 ELSI and cultural issues</a:t>
            </a:r>
          </a:p>
          <a:p>
            <a:pPr marL="308610" indent="-308610">
              <a:buFont typeface="Arial" panose="020B0604020202020204" pitchFamily="34" charset="0"/>
              <a:buChar char="•"/>
            </a:pPr>
            <a:r>
              <a:rPr lang="fr-FR" sz="2700" b="1" dirty="0"/>
              <a:t>Box 8 </a:t>
            </a:r>
            <a:r>
              <a:rPr lang="fr-FR" sz="2700" b="1" dirty="0" err="1"/>
              <a:t>Technical</a:t>
            </a:r>
            <a:r>
              <a:rPr lang="fr-FR" sz="2700" b="1" dirty="0"/>
              <a:t> </a:t>
            </a:r>
            <a:r>
              <a:rPr lang="fr-FR" sz="2700" b="1" dirty="0" err="1"/>
              <a:t>reliability</a:t>
            </a:r>
            <a:r>
              <a:rPr lang="fr-FR" sz="2700" b="1" dirty="0"/>
              <a:t> in real settings</a:t>
            </a:r>
          </a:p>
        </p:txBody>
      </p:sp>
      <p:pic>
        <p:nvPicPr>
          <p:cNvPr id="5" name="Image 4"/>
          <p:cNvPicPr>
            <a:picLocks noChangeAspect="1"/>
          </p:cNvPicPr>
          <p:nvPr/>
        </p:nvPicPr>
        <p:blipFill>
          <a:blip r:embed="rId4"/>
          <a:stretch>
            <a:fillRect/>
          </a:stretch>
        </p:blipFill>
        <p:spPr>
          <a:xfrm>
            <a:off x="675746" y="130656"/>
            <a:ext cx="2543175" cy="1800225"/>
          </a:xfrm>
          <a:prstGeom prst="rect">
            <a:avLst/>
          </a:prstGeom>
        </p:spPr>
      </p:pic>
      <p:sp>
        <p:nvSpPr>
          <p:cNvPr id="4" name="Marcador de pie de página 3"/>
          <p:cNvSpPr>
            <a:spLocks noGrp="1"/>
          </p:cNvSpPr>
          <p:nvPr>
            <p:ph type="ftr" sz="quarter" idx="11"/>
          </p:nvPr>
        </p:nvSpPr>
        <p:spPr/>
        <p:txBody>
          <a:bodyPr/>
          <a:lstStyle/>
          <a:p>
            <a:r>
              <a:rPr lang="fr-FR" smtClean="0"/>
              <a:t>ACTIVAGE IoT Week |  06-09 JUNE  2017  |  </a:t>
            </a:r>
            <a:endParaRPr lang="fr-FR"/>
          </a:p>
        </p:txBody>
      </p:sp>
      <p:sp>
        <p:nvSpPr>
          <p:cNvPr id="6" name="Marcador de número de diapositiva 5"/>
          <p:cNvSpPr>
            <a:spLocks noGrp="1"/>
          </p:cNvSpPr>
          <p:nvPr>
            <p:ph type="sldNum" sz="quarter" idx="12"/>
          </p:nvPr>
        </p:nvSpPr>
        <p:spPr/>
        <p:txBody>
          <a:bodyPr/>
          <a:lstStyle/>
          <a:p>
            <a:fld id="{3A1271FE-DF3E-441A-9174-508C90AD384E}" type="slidenum">
              <a:rPr lang="fr-FR" smtClean="0"/>
              <a:t>24</a:t>
            </a:fld>
            <a:endParaRPr lang="fr-FR"/>
          </a:p>
        </p:txBody>
      </p:sp>
    </p:spTree>
    <p:extLst>
      <p:ext uri="{BB962C8B-B14F-4D97-AF65-F5344CB8AC3E}">
        <p14:creationId xmlns:p14="http://schemas.microsoft.com/office/powerpoint/2010/main" val="14875775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4025" y="522484"/>
            <a:ext cx="10058399" cy="320040"/>
          </a:xfrm>
        </p:spPr>
        <p:txBody>
          <a:bodyPr/>
          <a:lstStyle/>
          <a:p>
            <a:r>
              <a:rPr lang="en-GB" dirty="0" smtClean="0"/>
              <a:t>Towards and </a:t>
            </a:r>
            <a:r>
              <a:rPr lang="en-GB" dirty="0" err="1" smtClean="0"/>
              <a:t>iot</a:t>
            </a:r>
            <a:r>
              <a:rPr lang="en-GB" dirty="0" smtClean="0"/>
              <a:t> enabled society</a:t>
            </a:r>
            <a:endParaRPr lang="en-GB" dirty="0"/>
          </a:p>
        </p:txBody>
      </p:sp>
      <p:sp>
        <p:nvSpPr>
          <p:cNvPr id="6" name="CuadroTexto 5"/>
          <p:cNvSpPr txBox="1"/>
          <p:nvPr/>
        </p:nvSpPr>
        <p:spPr>
          <a:xfrm>
            <a:off x="1959429" y="1611086"/>
            <a:ext cx="6168571" cy="478971"/>
          </a:xfrm>
          <a:prstGeom prst="rect">
            <a:avLst/>
          </a:prstGeom>
          <a:noFill/>
        </p:spPr>
        <p:txBody>
          <a:bodyPr wrap="square" lIns="0" tIns="0" rIns="0" bIns="0" rtlCol="0" anchor="t" anchorCtr="0">
            <a:noAutofit/>
          </a:bodyPr>
          <a:lstStyle/>
          <a:p>
            <a:pPr algn="ctr">
              <a:lnSpc>
                <a:spcPts val="1900"/>
              </a:lnSpc>
            </a:pPr>
            <a:endParaRPr lang="en-GB" sz="2400" dirty="0" smtClean="0">
              <a:latin typeface="Simplifica" charset="0"/>
              <a:ea typeface="Simplifica" charset="0"/>
              <a:cs typeface="Simplifica" charset="0"/>
            </a:endParaRPr>
          </a:p>
        </p:txBody>
      </p:sp>
      <p:sp>
        <p:nvSpPr>
          <p:cNvPr id="20" name="CuadroTexto 19"/>
          <p:cNvSpPr txBox="1"/>
          <p:nvPr/>
        </p:nvSpPr>
        <p:spPr>
          <a:xfrm>
            <a:off x="3846286" y="5413829"/>
            <a:ext cx="914400" cy="914400"/>
          </a:xfrm>
          <a:prstGeom prst="rect">
            <a:avLst/>
          </a:prstGeom>
          <a:noFill/>
        </p:spPr>
        <p:txBody>
          <a:bodyPr wrap="none" lIns="0" tIns="0" rIns="0" bIns="0" rtlCol="0" anchor="t" anchorCtr="0">
            <a:noAutofit/>
          </a:bodyPr>
          <a:lstStyle/>
          <a:p>
            <a:pPr marL="115888" indent="-115888">
              <a:lnSpc>
                <a:spcPts val="1900"/>
              </a:lnSpc>
              <a:buFont typeface="Wingdings" charset="2"/>
              <a:buChar char="§"/>
            </a:pPr>
            <a:endParaRPr lang="en-GB" sz="1600" dirty="0" smtClean="0">
              <a:latin typeface="Effra"/>
              <a:cs typeface="Effra"/>
            </a:endParaRPr>
          </a:p>
        </p:txBody>
      </p:sp>
      <p:sp>
        <p:nvSpPr>
          <p:cNvPr id="11" name="Slide Number Placeholder 4"/>
          <p:cNvSpPr>
            <a:spLocks noGrp="1"/>
          </p:cNvSpPr>
          <p:nvPr>
            <p:ph type="sldNum" sz="quarter" idx="4"/>
          </p:nvPr>
        </p:nvSpPr>
        <p:spPr>
          <a:xfrm>
            <a:off x="383784" y="7782069"/>
            <a:ext cx="457200" cy="228600"/>
          </a:xfrm>
        </p:spPr>
        <p:txBody>
          <a:bodyPr/>
          <a:lstStyle/>
          <a:p>
            <a:fld id="{A3032E39-2DD7-6341-87B9-9AB98FE36691}" type="slidenum">
              <a:rPr lang="en-US" smtClean="0"/>
              <a:pPr/>
              <a:t>25</a:t>
            </a:fld>
            <a:endParaRPr lang="en-US" dirty="0"/>
          </a:p>
        </p:txBody>
      </p:sp>
      <p:sp>
        <p:nvSpPr>
          <p:cNvPr id="12" name="Footer Placeholder 5"/>
          <p:cNvSpPr>
            <a:spLocks noGrp="1"/>
          </p:cNvSpPr>
          <p:nvPr>
            <p:ph type="ftr" sz="quarter" idx="3"/>
          </p:nvPr>
        </p:nvSpPr>
        <p:spPr>
          <a:xfrm>
            <a:off x="777920" y="7797835"/>
            <a:ext cx="6629400" cy="228600"/>
          </a:xfrm>
        </p:spPr>
        <p:txBody>
          <a:bodyPr/>
          <a:lstStyle/>
          <a:p>
            <a:r>
              <a:rPr lang="en-US" smtClean="0"/>
              <a:t>ACTIVAGE IoT Week |  06-09 JUNE  2017  |  </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429" y="2030230"/>
            <a:ext cx="6442549" cy="4297999"/>
          </a:xfrm>
          <a:prstGeom prst="rect">
            <a:avLst/>
          </a:prstGeom>
        </p:spPr>
      </p:pic>
      <p:sp>
        <p:nvSpPr>
          <p:cNvPr id="8" name="Llamada ovalada 7"/>
          <p:cNvSpPr/>
          <p:nvPr/>
        </p:nvSpPr>
        <p:spPr>
          <a:xfrm>
            <a:off x="1798645" y="1505762"/>
            <a:ext cx="2815773" cy="1364343"/>
          </a:xfrm>
          <a:prstGeom prst="wedgeEllipseCallout">
            <a:avLst>
              <a:gd name="adj1" fmla="val 52851"/>
              <a:gd name="adj2" fmla="val 5930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GB" dirty="0" smtClean="0">
                <a:latin typeface="Arial" panose="020B0604020202020204" pitchFamily="34" charset="0"/>
                <a:cs typeface="Arial" panose="020B0604020202020204" pitchFamily="34" charset="0"/>
              </a:rPr>
              <a:t>We got DATA</a:t>
            </a:r>
          </a:p>
        </p:txBody>
      </p:sp>
      <p:sp>
        <p:nvSpPr>
          <p:cNvPr id="7" name="Llamada ovalada 6"/>
          <p:cNvSpPr/>
          <p:nvPr/>
        </p:nvSpPr>
        <p:spPr>
          <a:xfrm>
            <a:off x="7894866" y="2090057"/>
            <a:ext cx="2807107" cy="1364343"/>
          </a:xfrm>
          <a:prstGeom prst="wedgeEllipseCallout">
            <a:avLst>
              <a:gd name="adj1" fmla="val -51811"/>
              <a:gd name="adj2" fmla="val 63564"/>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GB" dirty="0" smtClean="0">
                <a:latin typeface="Arial" panose="020B0604020202020204" pitchFamily="34" charset="0"/>
                <a:cs typeface="Arial" panose="020B0604020202020204" pitchFamily="34" charset="0"/>
              </a:rPr>
              <a:t>Give us SOLUTIONS!!</a:t>
            </a:r>
          </a:p>
        </p:txBody>
      </p:sp>
    </p:spTree>
    <p:extLst>
      <p:ext uri="{BB962C8B-B14F-4D97-AF65-F5344CB8AC3E}">
        <p14:creationId xmlns:p14="http://schemas.microsoft.com/office/powerpoint/2010/main" val="3839864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34340" y="405765"/>
            <a:ext cx="9875520" cy="1371840"/>
          </a:xfrm>
          <a:prstGeom prst="rect">
            <a:avLst/>
          </a:prstGeom>
        </p:spPr>
        <p:txBody>
          <a:bodyPr lIns="122875" tIns="122875" rIns="122875" bIns="122875" anchor="b" anchorCtr="0">
            <a:noAutofit/>
          </a:bodyPr>
          <a:lstStyle/>
          <a:p>
            <a:r>
              <a:rPr lang="en" dirty="0"/>
              <a:t>Internet of Things “Bill of Rights”   </a:t>
            </a:r>
            <a:r>
              <a:rPr lang="en" dirty="0" smtClean="0"/>
              <a:t/>
            </a:r>
            <a:br>
              <a:rPr lang="en" dirty="0" smtClean="0"/>
            </a:br>
            <a:r>
              <a:rPr lang="en" sz="3200" b="0" dirty="0" smtClean="0"/>
              <a:t>Proposed </a:t>
            </a:r>
            <a:r>
              <a:rPr lang="en" sz="3200" b="0" dirty="0"/>
              <a:t>by Pachube in 2011</a:t>
            </a:r>
          </a:p>
        </p:txBody>
      </p:sp>
      <p:sp>
        <p:nvSpPr>
          <p:cNvPr id="125" name="Shape 125"/>
          <p:cNvSpPr txBox="1">
            <a:spLocks noGrp="1"/>
          </p:cNvSpPr>
          <p:nvPr>
            <p:ph type="body" idx="1"/>
          </p:nvPr>
        </p:nvSpPr>
        <p:spPr>
          <a:xfrm>
            <a:off x="320040" y="1655691"/>
            <a:ext cx="10652760" cy="5467678"/>
          </a:xfrm>
          <a:prstGeom prst="rect">
            <a:avLst/>
          </a:prstGeom>
        </p:spPr>
        <p:txBody>
          <a:bodyPr lIns="122875" tIns="122875" rIns="122875" bIns="122875" anchor="t" anchorCtr="0">
            <a:noAutofit/>
          </a:bodyPr>
          <a:lstStyle/>
          <a:p>
            <a:pPr marL="802234" indent="-460858">
              <a:lnSpc>
                <a:spcPct val="143181"/>
              </a:lnSpc>
              <a:buClr>
                <a:srgbClr val="333333"/>
              </a:buClr>
              <a:buSzPct val="100000"/>
              <a:buFont typeface="Arial"/>
              <a:buChar char="●"/>
            </a:pPr>
            <a:r>
              <a:rPr lang="en" sz="2400" dirty="0" smtClean="0">
                <a:solidFill>
                  <a:srgbClr val="333333"/>
                </a:solidFill>
              </a:rPr>
              <a:t>People </a:t>
            </a:r>
            <a:r>
              <a:rPr lang="en" sz="2400" dirty="0">
                <a:solidFill>
                  <a:srgbClr val="333333"/>
                </a:solidFill>
              </a:rPr>
              <a:t>own the data they (or their “things”) create.</a:t>
            </a:r>
          </a:p>
          <a:p>
            <a:pPr marL="802234" indent="-460858">
              <a:lnSpc>
                <a:spcPct val="143181"/>
              </a:lnSpc>
              <a:buClr>
                <a:srgbClr val="333333"/>
              </a:buClr>
              <a:buSzPct val="100000"/>
              <a:buFont typeface="Arial"/>
              <a:buChar char="●"/>
            </a:pPr>
            <a:r>
              <a:rPr lang="en" sz="2400" dirty="0">
                <a:solidFill>
                  <a:srgbClr val="333333"/>
                </a:solidFill>
              </a:rPr>
              <a:t>People own the data someone else creates about them.</a:t>
            </a:r>
          </a:p>
          <a:p>
            <a:pPr marL="802234" indent="-460858">
              <a:lnSpc>
                <a:spcPct val="143181"/>
              </a:lnSpc>
              <a:buClr>
                <a:srgbClr val="333333"/>
              </a:buClr>
              <a:buSzPct val="100000"/>
              <a:buFont typeface="Arial"/>
              <a:buChar char="●"/>
            </a:pPr>
            <a:r>
              <a:rPr lang="en" sz="2400" dirty="0">
                <a:solidFill>
                  <a:srgbClr val="333333"/>
                </a:solidFill>
              </a:rPr>
              <a:t>People have the right to access data gathered from public space.</a:t>
            </a:r>
          </a:p>
          <a:p>
            <a:pPr marL="802234" indent="-460858">
              <a:lnSpc>
                <a:spcPct val="143181"/>
              </a:lnSpc>
              <a:buClr>
                <a:srgbClr val="333333"/>
              </a:buClr>
              <a:buSzPct val="100000"/>
              <a:buFont typeface="Arial"/>
              <a:buChar char="●"/>
            </a:pPr>
            <a:r>
              <a:rPr lang="en" sz="2400" dirty="0">
                <a:solidFill>
                  <a:srgbClr val="333333"/>
                </a:solidFill>
              </a:rPr>
              <a:t>People have the right to access their data in full resolution in real-time.</a:t>
            </a:r>
          </a:p>
          <a:p>
            <a:pPr marL="802234" indent="-460858">
              <a:lnSpc>
                <a:spcPct val="143181"/>
              </a:lnSpc>
              <a:buClr>
                <a:srgbClr val="333333"/>
              </a:buClr>
              <a:buSzPct val="100000"/>
              <a:buFont typeface="Arial"/>
              <a:buChar char="●"/>
            </a:pPr>
            <a:r>
              <a:rPr lang="en" sz="2400" dirty="0">
                <a:solidFill>
                  <a:srgbClr val="333333"/>
                </a:solidFill>
              </a:rPr>
              <a:t>People have the right to access their data in a standard format.</a:t>
            </a:r>
          </a:p>
          <a:p>
            <a:pPr marL="802234" indent="-460858">
              <a:lnSpc>
                <a:spcPct val="143181"/>
              </a:lnSpc>
              <a:buClr>
                <a:srgbClr val="333333"/>
              </a:buClr>
              <a:buSzPct val="100000"/>
              <a:buFont typeface="Arial"/>
              <a:buChar char="●"/>
            </a:pPr>
            <a:r>
              <a:rPr lang="en" sz="2400" dirty="0">
                <a:solidFill>
                  <a:srgbClr val="333333"/>
                </a:solidFill>
              </a:rPr>
              <a:t>People have the right to delete or backup their data.</a:t>
            </a:r>
          </a:p>
          <a:p>
            <a:pPr marL="802234" indent="-460858">
              <a:lnSpc>
                <a:spcPct val="143181"/>
              </a:lnSpc>
              <a:buClr>
                <a:srgbClr val="333333"/>
              </a:buClr>
              <a:buSzPct val="100000"/>
              <a:buFont typeface="Arial"/>
              <a:buChar char="●"/>
            </a:pPr>
            <a:r>
              <a:rPr lang="en" sz="2400" dirty="0">
                <a:solidFill>
                  <a:srgbClr val="333333"/>
                </a:solidFill>
              </a:rPr>
              <a:t>People have the right to use and share their data however they want.</a:t>
            </a:r>
          </a:p>
          <a:p>
            <a:pPr marL="802234" indent="-460858">
              <a:lnSpc>
                <a:spcPct val="143181"/>
              </a:lnSpc>
              <a:buClr>
                <a:srgbClr val="333333"/>
              </a:buClr>
              <a:buSzPct val="100000"/>
              <a:buFont typeface="Arial"/>
              <a:buChar char="●"/>
            </a:pPr>
            <a:r>
              <a:rPr lang="en" sz="2400" dirty="0">
                <a:solidFill>
                  <a:srgbClr val="333333"/>
                </a:solidFill>
              </a:rPr>
              <a:t>People have the right to keep their data private.</a:t>
            </a:r>
          </a:p>
          <a:p>
            <a:pPr>
              <a:buNone/>
            </a:pPr>
            <a:endParaRPr dirty="0"/>
          </a:p>
        </p:txBody>
      </p:sp>
    </p:spTree>
    <p:extLst>
      <p:ext uri="{BB962C8B-B14F-4D97-AF65-F5344CB8AC3E}">
        <p14:creationId xmlns:p14="http://schemas.microsoft.com/office/powerpoint/2010/main" val="3733519199"/>
      </p:ext>
    </p:extLst>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spcBef>
                <a:spcPts val="0"/>
              </a:spcBef>
            </a:pPr>
            <a:r>
              <a:rPr lang="en-US" dirty="0"/>
              <a:t>The Burden of Chronic Diseases</a:t>
            </a:r>
          </a:p>
        </p:txBody>
      </p:sp>
      <p:sp>
        <p:nvSpPr>
          <p:cNvPr id="4" name="Marcador de texto 3"/>
          <p:cNvSpPr>
            <a:spLocks noGrp="1"/>
          </p:cNvSpPr>
          <p:nvPr>
            <p:ph type="body" sz="quarter" idx="12"/>
          </p:nvPr>
        </p:nvSpPr>
        <p:spPr/>
        <p:txBody>
          <a:bodyPr/>
          <a:lstStyle/>
          <a:p>
            <a:endParaRPr lang="es-ES"/>
          </a:p>
        </p:txBody>
      </p:sp>
      <p:sp>
        <p:nvSpPr>
          <p:cNvPr id="3" name="Marcador de contenido 2"/>
          <p:cNvSpPr>
            <a:spLocks noGrp="1"/>
          </p:cNvSpPr>
          <p:nvPr>
            <p:ph idx="1"/>
          </p:nvPr>
        </p:nvSpPr>
        <p:spPr>
          <a:xfrm>
            <a:off x="454025" y="1597025"/>
            <a:ext cx="7666991" cy="5487988"/>
          </a:xfrm>
        </p:spPr>
        <p:txBody>
          <a:bodyPr/>
          <a:lstStyle/>
          <a:p>
            <a:pPr marL="0" indent="0">
              <a:buNone/>
            </a:pPr>
            <a:r>
              <a:rPr lang="en-GB" sz="2400" b="1" i="1" dirty="0" smtClean="0">
                <a:solidFill>
                  <a:schemeClr val="tx1"/>
                </a:solidFill>
                <a:latin typeface="Effra Light" panose="020B0403020203020204" pitchFamily="34" charset="0"/>
              </a:rPr>
              <a:t>For </a:t>
            </a:r>
            <a:r>
              <a:rPr lang="en-GB" sz="2400" b="1" i="1" dirty="0">
                <a:solidFill>
                  <a:schemeClr val="tx1"/>
                </a:solidFill>
                <a:latin typeface="Effra Light" panose="020B0403020203020204" pitchFamily="34" charset="0"/>
              </a:rPr>
              <a:t>the first time </a:t>
            </a:r>
            <a:r>
              <a:rPr lang="en-GB" sz="2400" i="1" dirty="0">
                <a:solidFill>
                  <a:schemeClr val="tx1"/>
                </a:solidFill>
                <a:latin typeface="Effra Light" panose="020B0403020203020204" pitchFamily="34" charset="0"/>
              </a:rPr>
              <a:t>in history, </a:t>
            </a:r>
            <a:r>
              <a:rPr lang="en-GB" sz="2800" b="1" i="1" dirty="0">
                <a:solidFill>
                  <a:schemeClr val="tx1"/>
                </a:solidFill>
              </a:rPr>
              <a:t>most people </a:t>
            </a:r>
            <a:r>
              <a:rPr lang="en-GB" sz="2400" b="1" i="1" dirty="0">
                <a:solidFill>
                  <a:schemeClr val="tx1"/>
                </a:solidFill>
                <a:latin typeface="Effra Light" panose="020B0403020203020204" pitchFamily="34" charset="0"/>
              </a:rPr>
              <a:t>can expect to </a:t>
            </a:r>
            <a:r>
              <a:rPr lang="en-GB" sz="2800" b="1" i="1" dirty="0">
                <a:solidFill>
                  <a:schemeClr val="tx1"/>
                </a:solidFill>
              </a:rPr>
              <a:t>live into their 60s and beyond </a:t>
            </a:r>
            <a:r>
              <a:rPr lang="en-GB" sz="2400" i="1" dirty="0" smtClean="0">
                <a:solidFill>
                  <a:schemeClr val="tx1"/>
                </a:solidFill>
                <a:latin typeface="Effra Light" panose="020B0403020203020204" pitchFamily="34" charset="0"/>
              </a:rPr>
              <a:t>(In Europe 34</a:t>
            </a:r>
            <a:r>
              <a:rPr lang="en-GB" sz="2400" i="1" dirty="0">
                <a:solidFill>
                  <a:schemeClr val="tx1"/>
                </a:solidFill>
                <a:latin typeface="Effra Light" panose="020B0403020203020204" pitchFamily="34" charset="0"/>
              </a:rPr>
              <a:t>% of </a:t>
            </a:r>
            <a:r>
              <a:rPr lang="en-GB" sz="2400" i="1" dirty="0" smtClean="0">
                <a:solidFill>
                  <a:schemeClr val="tx1"/>
                </a:solidFill>
                <a:latin typeface="Effra Light" panose="020B0403020203020204" pitchFamily="34" charset="0"/>
              </a:rPr>
              <a:t>population between 2000 and 2050).</a:t>
            </a:r>
            <a:endParaRPr lang="es-ES" sz="2400" dirty="0">
              <a:solidFill>
                <a:schemeClr val="tx1"/>
              </a:solidFill>
              <a:latin typeface="Effra Light" panose="020B0403020203020204" pitchFamily="34" charset="0"/>
            </a:endParaRPr>
          </a:p>
          <a:p>
            <a:endParaRPr lang="en-GB" sz="2800" dirty="0" smtClean="0">
              <a:solidFill>
                <a:schemeClr val="tx1"/>
              </a:solidFill>
              <a:latin typeface="Effra Light" panose="020B0403020203020204" pitchFamily="34" charset="0"/>
            </a:endParaRPr>
          </a:p>
          <a:p>
            <a:pPr marL="0" indent="0">
              <a:buNone/>
            </a:pPr>
            <a:r>
              <a:rPr lang="en-GB" sz="2800" i="1" dirty="0" smtClean="0">
                <a:solidFill>
                  <a:schemeClr val="tx1"/>
                </a:solidFill>
                <a:latin typeface="Effra Light" panose="020B0403020203020204" pitchFamily="34" charset="0"/>
              </a:rPr>
              <a:t>The</a:t>
            </a:r>
            <a:r>
              <a:rPr lang="en-GB" sz="2800" b="1" i="1" dirty="0" smtClean="0">
                <a:solidFill>
                  <a:schemeClr val="tx1"/>
                </a:solidFill>
                <a:latin typeface="Effra Light" panose="020B0403020203020204" pitchFamily="34" charset="0"/>
              </a:rPr>
              <a:t> </a:t>
            </a:r>
            <a:r>
              <a:rPr lang="en-GB" b="1" i="1" dirty="0">
                <a:solidFill>
                  <a:schemeClr val="tx1"/>
                </a:solidFill>
              </a:rPr>
              <a:t>opportunities </a:t>
            </a:r>
            <a:r>
              <a:rPr lang="en-GB" sz="2800" b="1" i="1" dirty="0">
                <a:solidFill>
                  <a:schemeClr val="tx1"/>
                </a:solidFill>
                <a:latin typeface="Effra Light" panose="020B0403020203020204" pitchFamily="34" charset="0"/>
              </a:rPr>
              <a:t>that arise from </a:t>
            </a:r>
            <a:r>
              <a:rPr lang="en-GB" b="1" i="1" dirty="0">
                <a:solidFill>
                  <a:schemeClr val="tx1"/>
                </a:solidFill>
              </a:rPr>
              <a:t>increasing longevity </a:t>
            </a:r>
            <a:r>
              <a:rPr lang="en-GB" sz="2800" b="1" i="1" dirty="0">
                <a:solidFill>
                  <a:schemeClr val="tx1"/>
                </a:solidFill>
                <a:latin typeface="Effra Light" panose="020B0403020203020204" pitchFamily="34" charset="0"/>
              </a:rPr>
              <a:t>will </a:t>
            </a:r>
            <a:r>
              <a:rPr lang="en-GB" b="1" i="1" dirty="0">
                <a:solidFill>
                  <a:schemeClr val="tx1"/>
                </a:solidFill>
              </a:rPr>
              <a:t>depend on the </a:t>
            </a:r>
            <a:r>
              <a:rPr lang="en-GB" b="1" i="1" u="sng" dirty="0">
                <a:solidFill>
                  <a:schemeClr val="tx1"/>
                </a:solidFill>
              </a:rPr>
              <a:t>health </a:t>
            </a:r>
            <a:r>
              <a:rPr lang="en-GB" sz="2800" b="1" i="1" dirty="0">
                <a:solidFill>
                  <a:schemeClr val="tx1"/>
                </a:solidFill>
                <a:latin typeface="Effra Light" panose="020B0403020203020204" pitchFamily="34" charset="0"/>
              </a:rPr>
              <a:t>of </a:t>
            </a:r>
            <a:r>
              <a:rPr lang="en-GB" sz="2800" b="1" i="1" dirty="0" smtClean="0">
                <a:solidFill>
                  <a:schemeClr val="tx1"/>
                </a:solidFill>
                <a:latin typeface="Effra Light" panose="020B0403020203020204" pitchFamily="34" charset="0"/>
              </a:rPr>
              <a:t>older </a:t>
            </a:r>
            <a:r>
              <a:rPr lang="en-GB" sz="2800" b="1" i="1" dirty="0">
                <a:solidFill>
                  <a:schemeClr val="tx1"/>
                </a:solidFill>
                <a:latin typeface="Effra Light" panose="020B0403020203020204" pitchFamily="34" charset="0"/>
              </a:rPr>
              <a:t>populations. </a:t>
            </a:r>
            <a:endParaRPr lang="es-ES" sz="2800" i="1" dirty="0">
              <a:solidFill>
                <a:schemeClr val="tx1"/>
              </a:solidFill>
              <a:latin typeface="Effra Light" panose="020B0403020203020204" pitchFamily="34" charset="0"/>
            </a:endParaRPr>
          </a:p>
          <a:p>
            <a:endParaRPr lang="en-GB" sz="2800" dirty="0" smtClean="0">
              <a:solidFill>
                <a:schemeClr val="tx1"/>
              </a:solidFill>
              <a:latin typeface="Effra Light" panose="020B0403020203020204" pitchFamily="34" charset="0"/>
            </a:endParaRPr>
          </a:p>
          <a:p>
            <a:pPr marL="0" indent="0">
              <a:buNone/>
            </a:pPr>
            <a:r>
              <a:rPr lang="en-GB" sz="2800" b="1" i="1" dirty="0" smtClean="0">
                <a:solidFill>
                  <a:schemeClr val="tx1"/>
                </a:solidFill>
              </a:rPr>
              <a:t>Most </a:t>
            </a:r>
            <a:r>
              <a:rPr lang="en-GB" sz="2800" b="1" i="1" dirty="0">
                <a:solidFill>
                  <a:schemeClr val="tx1"/>
                </a:solidFill>
              </a:rPr>
              <a:t>of </a:t>
            </a:r>
            <a:r>
              <a:rPr lang="en-GB" b="1" i="1" u="sng" dirty="0">
                <a:solidFill>
                  <a:schemeClr val="tx1"/>
                </a:solidFill>
              </a:rPr>
              <a:t>health problems</a:t>
            </a:r>
            <a:r>
              <a:rPr lang="en-GB" b="1" i="1" dirty="0">
                <a:solidFill>
                  <a:schemeClr val="tx1"/>
                </a:solidFill>
              </a:rPr>
              <a:t> </a:t>
            </a:r>
            <a:r>
              <a:rPr lang="en-GB" sz="2800" b="1" i="1" dirty="0" smtClean="0">
                <a:solidFill>
                  <a:schemeClr val="tx1"/>
                </a:solidFill>
              </a:rPr>
              <a:t>are </a:t>
            </a:r>
            <a:r>
              <a:rPr lang="en-GB" sz="2800" b="1" i="1" dirty="0">
                <a:solidFill>
                  <a:schemeClr val="tx1"/>
                </a:solidFill>
              </a:rPr>
              <a:t>linked to </a:t>
            </a:r>
            <a:r>
              <a:rPr lang="en-GB" b="1" i="1" u="sng" dirty="0">
                <a:solidFill>
                  <a:srgbClr val="00B0F0"/>
                </a:solidFill>
              </a:rPr>
              <a:t>Chronic Diseases</a:t>
            </a:r>
            <a:endParaRPr lang="es-ES" sz="2800" i="1" u="sng" dirty="0">
              <a:solidFill>
                <a:srgbClr val="00B0F0"/>
              </a:solidFill>
            </a:endParaRPr>
          </a:p>
          <a:p>
            <a:endParaRPr lang="es-ES" sz="2800" dirty="0">
              <a:solidFill>
                <a:schemeClr val="tx1"/>
              </a:solidFill>
              <a:latin typeface="Effra Light" panose="020B0403020203020204" pitchFamily="34" charset="0"/>
            </a:endParaRPr>
          </a:p>
        </p:txBody>
      </p:sp>
      <p:sp>
        <p:nvSpPr>
          <p:cNvPr id="5" name="Marcador de número de diapositiva 4"/>
          <p:cNvSpPr>
            <a:spLocks noGrp="1"/>
          </p:cNvSpPr>
          <p:nvPr>
            <p:ph type="sldNum" sz="quarter" idx="4"/>
          </p:nvPr>
        </p:nvSpPr>
        <p:spPr/>
        <p:txBody>
          <a:bodyPr/>
          <a:lstStyle/>
          <a:p>
            <a:pPr>
              <a:defRPr/>
            </a:pPr>
            <a:fld id="{272E9875-7AC1-4D20-9AF6-14956F389A6F}" type="slidenum">
              <a:rPr lang="es-ES" smtClean="0">
                <a:solidFill>
                  <a:prstClr val="black">
                    <a:lumMod val="65000"/>
                    <a:lumOff val="35000"/>
                  </a:prstClr>
                </a:solidFill>
                <a:latin typeface="Effra Light" panose="020B0403020203020204" pitchFamily="34" charset="0"/>
              </a:rPr>
              <a:pPr>
                <a:defRPr/>
              </a:pPr>
              <a:t>4</a:t>
            </a:fld>
            <a:endParaRPr lang="es-ES">
              <a:solidFill>
                <a:prstClr val="black">
                  <a:lumMod val="65000"/>
                  <a:lumOff val="35000"/>
                </a:prstClr>
              </a:solidFill>
              <a:latin typeface="Effra Light" panose="020B0403020203020204" pitchFamily="34" charset="0"/>
            </a:endParaRPr>
          </a:p>
        </p:txBody>
      </p:sp>
      <p:sp>
        <p:nvSpPr>
          <p:cNvPr id="6" name="Marcador de pie de página 5"/>
          <p:cNvSpPr>
            <a:spLocks noGrp="1"/>
          </p:cNvSpPr>
          <p:nvPr>
            <p:ph type="ftr" sz="quarter" idx="3"/>
          </p:nvPr>
        </p:nvSpPr>
        <p:spPr/>
        <p:txBody>
          <a:bodyPr/>
          <a:lstStyle/>
          <a:p>
            <a:r>
              <a:rPr lang="en-US" smtClean="0"/>
              <a:t>ACTIVAGE IoT Week |  06-09 JUNE  2017  |  </a:t>
            </a:r>
            <a:endParaRPr lang="en-US" dirty="0"/>
          </a:p>
        </p:txBody>
      </p:sp>
      <p:pic>
        <p:nvPicPr>
          <p:cNvPr id="9" name="Imagen 8"/>
          <p:cNvPicPr>
            <a:picLocks noChangeAspect="1"/>
          </p:cNvPicPr>
          <p:nvPr/>
        </p:nvPicPr>
        <p:blipFill>
          <a:blip r:embed="rId3"/>
          <a:stretch>
            <a:fillRect/>
          </a:stretch>
        </p:blipFill>
        <p:spPr>
          <a:xfrm>
            <a:off x="8311781" y="1837281"/>
            <a:ext cx="1595860" cy="1595860"/>
          </a:xfrm>
          <a:prstGeom prst="rect">
            <a:avLst/>
          </a:prstGeom>
        </p:spPr>
      </p:pic>
      <p:pic>
        <p:nvPicPr>
          <p:cNvPr id="11" name="Imagen 10"/>
          <p:cNvPicPr>
            <a:picLocks noChangeAspect="1"/>
          </p:cNvPicPr>
          <p:nvPr/>
        </p:nvPicPr>
        <p:blipFill>
          <a:blip r:embed="rId4"/>
          <a:stretch>
            <a:fillRect/>
          </a:stretch>
        </p:blipFill>
        <p:spPr>
          <a:xfrm>
            <a:off x="8121016" y="4715221"/>
            <a:ext cx="1896838" cy="1939560"/>
          </a:xfrm>
          <a:prstGeom prst="rect">
            <a:avLst/>
          </a:prstGeom>
        </p:spPr>
      </p:pic>
      <p:sp>
        <p:nvSpPr>
          <p:cNvPr id="7" name="Rectángulo 6"/>
          <p:cNvSpPr/>
          <p:nvPr/>
        </p:nvSpPr>
        <p:spPr>
          <a:xfrm>
            <a:off x="8277481" y="3623905"/>
            <a:ext cx="1321196" cy="387798"/>
          </a:xfrm>
          <a:prstGeom prst="rect">
            <a:avLst/>
          </a:prstGeom>
        </p:spPr>
        <p:txBody>
          <a:bodyPr wrap="none">
            <a:spAutoFit/>
          </a:bodyPr>
          <a:lstStyle/>
          <a:p>
            <a:pPr defTabSz="1097280" fontAlgn="base">
              <a:spcBef>
                <a:spcPct val="0"/>
              </a:spcBef>
              <a:spcAft>
                <a:spcPct val="0"/>
              </a:spcAft>
            </a:pPr>
            <a:r>
              <a:rPr lang="en-GB" sz="1920" i="1" dirty="0">
                <a:solidFill>
                  <a:prstClr val="black"/>
                </a:solidFill>
                <a:latin typeface="Effra Light" panose="020B0403020203020204" pitchFamily="34" charset="0"/>
              </a:rPr>
              <a:t>(UN, 2015).</a:t>
            </a:r>
            <a:endParaRPr lang="en-US" sz="1920" i="1" dirty="0">
              <a:solidFill>
                <a:prstClr val="black"/>
              </a:solidFill>
              <a:latin typeface="Effra Light" panose="020B0403020203020204" pitchFamily="34" charset="0"/>
            </a:endParaRPr>
          </a:p>
        </p:txBody>
      </p:sp>
      <p:sp>
        <p:nvSpPr>
          <p:cNvPr id="8" name="Rectángulo 7"/>
          <p:cNvSpPr/>
          <p:nvPr/>
        </p:nvSpPr>
        <p:spPr>
          <a:xfrm>
            <a:off x="8149489" y="6845545"/>
            <a:ext cx="1548822" cy="387798"/>
          </a:xfrm>
          <a:prstGeom prst="rect">
            <a:avLst/>
          </a:prstGeom>
        </p:spPr>
        <p:txBody>
          <a:bodyPr wrap="none">
            <a:spAutoFit/>
          </a:bodyPr>
          <a:lstStyle/>
          <a:p>
            <a:pPr defTabSz="1097280" fontAlgn="base">
              <a:spcBef>
                <a:spcPct val="0"/>
              </a:spcBef>
              <a:spcAft>
                <a:spcPct val="0"/>
              </a:spcAft>
            </a:pPr>
            <a:r>
              <a:rPr lang="en-GB" sz="1920" i="1" dirty="0">
                <a:solidFill>
                  <a:prstClr val="black"/>
                </a:solidFill>
                <a:latin typeface="Effra Light" panose="020B0403020203020204" pitchFamily="34" charset="0"/>
              </a:rPr>
              <a:t>(WHO, 2015).</a:t>
            </a:r>
            <a:endParaRPr lang="en-US" sz="1920" i="1" dirty="0">
              <a:solidFill>
                <a:prstClr val="black"/>
              </a:solidFill>
              <a:latin typeface="Effra Light" panose="020B0403020203020204" pitchFamily="34" charset="0"/>
            </a:endParaRPr>
          </a:p>
        </p:txBody>
      </p:sp>
    </p:spTree>
    <p:extLst>
      <p:ext uri="{BB962C8B-B14F-4D97-AF65-F5344CB8AC3E}">
        <p14:creationId xmlns:p14="http://schemas.microsoft.com/office/powerpoint/2010/main" val="5813180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spcBef>
                <a:spcPts val="0"/>
              </a:spcBef>
            </a:pPr>
            <a:r>
              <a:rPr lang="en-US" dirty="0"/>
              <a:t>Effective and Efficient Models of Care</a:t>
            </a:r>
          </a:p>
        </p:txBody>
      </p:sp>
      <p:sp>
        <p:nvSpPr>
          <p:cNvPr id="6" name="Marcador de texto 5"/>
          <p:cNvSpPr>
            <a:spLocks noGrp="1"/>
          </p:cNvSpPr>
          <p:nvPr>
            <p:ph type="body" sz="quarter" idx="12"/>
          </p:nvPr>
        </p:nvSpPr>
        <p:spPr/>
        <p:txBody>
          <a:bodyPr/>
          <a:lstStyle/>
          <a:p>
            <a:endParaRPr lang="es-ES"/>
          </a:p>
        </p:txBody>
      </p:sp>
      <p:sp>
        <p:nvSpPr>
          <p:cNvPr id="3" name="Marcador de contenido 2"/>
          <p:cNvSpPr>
            <a:spLocks noGrp="1"/>
          </p:cNvSpPr>
          <p:nvPr>
            <p:ph idx="1"/>
          </p:nvPr>
        </p:nvSpPr>
        <p:spPr>
          <a:xfrm>
            <a:off x="454024" y="1597025"/>
            <a:ext cx="7938861" cy="5487988"/>
          </a:xfrm>
        </p:spPr>
        <p:txBody>
          <a:bodyPr>
            <a:noAutofit/>
          </a:bodyPr>
          <a:lstStyle/>
          <a:p>
            <a:pPr marL="0" indent="0">
              <a:buNone/>
            </a:pPr>
            <a:r>
              <a:rPr lang="en-GB" sz="2800" dirty="0">
                <a:solidFill>
                  <a:schemeClr val="tx1"/>
                </a:solidFill>
              </a:rPr>
              <a:t>The </a:t>
            </a:r>
            <a:r>
              <a:rPr lang="en-GB" b="1" dirty="0">
                <a:solidFill>
                  <a:schemeClr val="tx1"/>
                </a:solidFill>
              </a:rPr>
              <a:t>prevalence</a:t>
            </a:r>
            <a:r>
              <a:rPr lang="en-GB" dirty="0">
                <a:solidFill>
                  <a:schemeClr val="tx1"/>
                </a:solidFill>
              </a:rPr>
              <a:t> </a:t>
            </a:r>
            <a:r>
              <a:rPr lang="en-GB" sz="2800" dirty="0">
                <a:solidFill>
                  <a:schemeClr val="tx1"/>
                </a:solidFill>
              </a:rPr>
              <a:t>of chronic conditions is </a:t>
            </a:r>
            <a:r>
              <a:rPr lang="en-GB" dirty="0">
                <a:solidFill>
                  <a:schemeClr val="tx1"/>
                </a:solidFill>
              </a:rPr>
              <a:t>rising</a:t>
            </a:r>
            <a:r>
              <a:rPr lang="en-GB" sz="2800" dirty="0">
                <a:solidFill>
                  <a:schemeClr val="tx1"/>
                </a:solidFill>
              </a:rPr>
              <a:t>. </a:t>
            </a:r>
            <a:endParaRPr lang="es-ES" sz="2800" dirty="0">
              <a:solidFill>
                <a:schemeClr val="tx1"/>
              </a:solidFill>
            </a:endParaRPr>
          </a:p>
          <a:p>
            <a:pPr marL="0" indent="0">
              <a:buNone/>
            </a:pPr>
            <a:r>
              <a:rPr lang="en-GB" sz="2800" b="1" u="sng" dirty="0">
                <a:solidFill>
                  <a:srgbClr val="00B0F0"/>
                </a:solidFill>
              </a:rPr>
              <a:t>H</a:t>
            </a:r>
            <a:r>
              <a:rPr lang="en-GB" b="1" u="sng" dirty="0">
                <a:solidFill>
                  <a:srgbClr val="00B0F0"/>
                </a:solidFill>
              </a:rPr>
              <a:t>ealth care systems </a:t>
            </a:r>
            <a:r>
              <a:rPr lang="en-GB" sz="2800" b="1" dirty="0">
                <a:solidFill>
                  <a:schemeClr val="tx1"/>
                </a:solidFill>
              </a:rPr>
              <a:t>in developed countries are well suited to the treatment of acute diseases but are </a:t>
            </a:r>
            <a:r>
              <a:rPr lang="en-GB" b="1" dirty="0">
                <a:solidFill>
                  <a:srgbClr val="00B0F0"/>
                </a:solidFill>
              </a:rPr>
              <a:t>inadequate for dealing with Chronic Disease</a:t>
            </a:r>
            <a:r>
              <a:rPr lang="en-GB" sz="2800" b="1" dirty="0">
                <a:solidFill>
                  <a:schemeClr val="tx1"/>
                </a:solidFill>
              </a:rPr>
              <a:t>. </a:t>
            </a:r>
            <a:endParaRPr lang="es-ES" sz="2800" dirty="0">
              <a:solidFill>
                <a:schemeClr val="tx1"/>
              </a:solidFill>
            </a:endParaRPr>
          </a:p>
          <a:p>
            <a:pPr marL="0" indent="0">
              <a:buNone/>
            </a:pPr>
            <a:r>
              <a:rPr lang="en-GB" sz="2800" u="sng" dirty="0">
                <a:solidFill>
                  <a:schemeClr val="tx1"/>
                </a:solidFill>
              </a:rPr>
              <a:t>More emphasis </a:t>
            </a:r>
            <a:r>
              <a:rPr lang="en-GB" sz="2800" dirty="0">
                <a:solidFill>
                  <a:schemeClr val="tx1"/>
                </a:solidFill>
              </a:rPr>
              <a:t>on the </a:t>
            </a:r>
            <a:r>
              <a:rPr lang="en-GB" b="1" dirty="0">
                <a:solidFill>
                  <a:schemeClr val="tx1"/>
                </a:solidFill>
              </a:rPr>
              <a:t>prevention </a:t>
            </a:r>
            <a:r>
              <a:rPr lang="en-GB" sz="2800" b="1" dirty="0">
                <a:solidFill>
                  <a:schemeClr val="tx1"/>
                </a:solidFill>
              </a:rPr>
              <a:t>of disease</a:t>
            </a:r>
            <a:r>
              <a:rPr lang="en-GB" sz="2800" dirty="0">
                <a:solidFill>
                  <a:schemeClr val="tx1"/>
                </a:solidFill>
              </a:rPr>
              <a:t>.</a:t>
            </a:r>
          </a:p>
          <a:p>
            <a:pPr marL="0" indent="0">
              <a:buNone/>
            </a:pPr>
            <a:r>
              <a:rPr lang="en-GB" sz="2800" dirty="0">
                <a:solidFill>
                  <a:schemeClr val="tx1"/>
                </a:solidFill>
              </a:rPr>
              <a:t>New ways to </a:t>
            </a:r>
            <a:r>
              <a:rPr lang="en-GB" b="1" dirty="0">
                <a:solidFill>
                  <a:schemeClr val="tx1"/>
                </a:solidFill>
              </a:rPr>
              <a:t>reorient the provision </a:t>
            </a:r>
            <a:r>
              <a:rPr lang="en-GB" sz="2800" b="1" dirty="0">
                <a:solidFill>
                  <a:schemeClr val="tx1"/>
                </a:solidFill>
              </a:rPr>
              <a:t>of care.</a:t>
            </a:r>
            <a:endParaRPr lang="es-ES" sz="2800" b="1" dirty="0">
              <a:solidFill>
                <a:schemeClr val="tx1"/>
              </a:solidFill>
            </a:endParaRPr>
          </a:p>
          <a:p>
            <a:pPr marL="0" indent="0">
              <a:buNone/>
            </a:pPr>
            <a:r>
              <a:rPr lang="en-GB" b="1" u="sng" dirty="0">
                <a:solidFill>
                  <a:srgbClr val="00B0F0"/>
                </a:solidFill>
              </a:rPr>
              <a:t>A paradigm shift </a:t>
            </a:r>
            <a:r>
              <a:rPr lang="en-GB" sz="2800" dirty="0">
                <a:solidFill>
                  <a:schemeClr val="tx1"/>
                </a:solidFill>
              </a:rPr>
              <a:t>in the provision of healthcare</a:t>
            </a:r>
            <a:endParaRPr lang="es-ES" sz="2800" dirty="0">
              <a:solidFill>
                <a:schemeClr val="tx1"/>
              </a:solidFill>
            </a:endParaRPr>
          </a:p>
        </p:txBody>
      </p:sp>
      <p:sp>
        <p:nvSpPr>
          <p:cNvPr id="5" name="Marcador de número de diapositiva 4"/>
          <p:cNvSpPr>
            <a:spLocks noGrp="1"/>
          </p:cNvSpPr>
          <p:nvPr>
            <p:ph type="sldNum" sz="quarter" idx="4"/>
          </p:nvPr>
        </p:nvSpPr>
        <p:spPr/>
        <p:txBody>
          <a:bodyPr/>
          <a:lstStyle/>
          <a:p>
            <a:pPr>
              <a:defRPr/>
            </a:pPr>
            <a:fld id="{272E9875-7AC1-4D20-9AF6-14956F389A6F}" type="slidenum">
              <a:rPr lang="es-ES" smtClean="0">
                <a:solidFill>
                  <a:prstClr val="black">
                    <a:lumMod val="65000"/>
                    <a:lumOff val="35000"/>
                  </a:prstClr>
                </a:solidFill>
              </a:rPr>
              <a:pPr>
                <a:defRPr/>
              </a:pPr>
              <a:t>5</a:t>
            </a:fld>
            <a:endParaRPr lang="es-ES">
              <a:solidFill>
                <a:prstClr val="black">
                  <a:lumMod val="65000"/>
                  <a:lumOff val="35000"/>
                </a:prstClr>
              </a:solidFill>
            </a:endParaRPr>
          </a:p>
        </p:txBody>
      </p:sp>
      <p:pic>
        <p:nvPicPr>
          <p:cNvPr id="7" name="Imagen 6"/>
          <p:cNvPicPr>
            <a:picLocks noChangeAspect="1"/>
          </p:cNvPicPr>
          <p:nvPr/>
        </p:nvPicPr>
        <p:blipFill>
          <a:blip r:embed="rId2"/>
          <a:stretch>
            <a:fillRect/>
          </a:stretch>
        </p:blipFill>
        <p:spPr>
          <a:xfrm>
            <a:off x="8392885" y="1597025"/>
            <a:ext cx="2352005" cy="984902"/>
          </a:xfrm>
          <a:prstGeom prst="rect">
            <a:avLst/>
          </a:prstGeom>
        </p:spPr>
      </p:pic>
      <p:sp>
        <p:nvSpPr>
          <p:cNvPr id="8" name="Rectángulo 7"/>
          <p:cNvSpPr/>
          <p:nvPr/>
        </p:nvSpPr>
        <p:spPr>
          <a:xfrm>
            <a:off x="7949857" y="5944314"/>
            <a:ext cx="2795033" cy="757130"/>
          </a:xfrm>
          <a:prstGeom prst="rect">
            <a:avLst/>
          </a:prstGeom>
          <a:ln>
            <a:solidFill>
              <a:srgbClr val="00B0F0"/>
            </a:solidFill>
          </a:ln>
        </p:spPr>
        <p:txBody>
          <a:bodyPr wrap="square">
            <a:spAutoFit/>
          </a:bodyPr>
          <a:lstStyle/>
          <a:p>
            <a:pPr defTabSz="1097280" fontAlgn="base">
              <a:spcBef>
                <a:spcPct val="0"/>
              </a:spcBef>
              <a:spcAft>
                <a:spcPct val="0"/>
              </a:spcAft>
            </a:pPr>
            <a:r>
              <a:rPr lang="en-GB" sz="2160" i="1" dirty="0">
                <a:solidFill>
                  <a:prstClr val="black"/>
                </a:solidFill>
                <a:latin typeface="Effra Light" panose="020B0403020203020204" pitchFamily="34" charset="0"/>
                <a:ea typeface="Calibri" panose="020F0502020204030204" pitchFamily="34" charset="0"/>
                <a:cs typeface="Times New Roman" panose="02020603050405020304" pitchFamily="18" charset="0"/>
              </a:rPr>
              <a:t>“Meeting the Challenge of Chronic Illness”</a:t>
            </a:r>
            <a:endParaRPr lang="en-US" sz="2160" i="1" dirty="0">
              <a:solidFill>
                <a:prstClr val="black"/>
              </a:solidFill>
              <a:latin typeface="Effra Light" panose="020B0403020203020204" pitchFamily="34" charset="0"/>
            </a:endParaRPr>
          </a:p>
        </p:txBody>
      </p:sp>
      <p:sp>
        <p:nvSpPr>
          <p:cNvPr id="4" name="Rectángulo 3"/>
          <p:cNvSpPr/>
          <p:nvPr/>
        </p:nvSpPr>
        <p:spPr>
          <a:xfrm>
            <a:off x="8346938" y="6735317"/>
            <a:ext cx="2000869" cy="387798"/>
          </a:xfrm>
          <a:prstGeom prst="rect">
            <a:avLst/>
          </a:prstGeom>
        </p:spPr>
        <p:txBody>
          <a:bodyPr wrap="none">
            <a:spAutoFit/>
          </a:bodyPr>
          <a:lstStyle/>
          <a:p>
            <a:pPr defTabSz="1097280" fontAlgn="base">
              <a:spcBef>
                <a:spcPct val="0"/>
              </a:spcBef>
              <a:spcAft>
                <a:spcPct val="0"/>
              </a:spcAft>
            </a:pPr>
            <a:r>
              <a:rPr lang="en-GB" sz="1920" i="1" dirty="0">
                <a:solidFill>
                  <a:prstClr val="black"/>
                </a:solidFill>
                <a:latin typeface="Effra Light" panose="020B0403020203020204" pitchFamily="34" charset="0"/>
              </a:rPr>
              <a:t>(Kane et al., 2005).</a:t>
            </a:r>
            <a:endParaRPr lang="en-US" sz="1920" i="1" dirty="0">
              <a:solidFill>
                <a:prstClr val="black"/>
              </a:solidFill>
              <a:latin typeface="Effra Light" panose="020B0403020203020204" pitchFamily="34" charset="0"/>
            </a:endParaRPr>
          </a:p>
        </p:txBody>
      </p:sp>
      <p:sp>
        <p:nvSpPr>
          <p:cNvPr id="9" name="Marcador de pie de página 8"/>
          <p:cNvSpPr>
            <a:spLocks noGrp="1"/>
          </p:cNvSpPr>
          <p:nvPr>
            <p:ph type="ftr" sz="quarter" idx="3"/>
          </p:nvPr>
        </p:nvSpPr>
        <p:spPr/>
        <p:txBody>
          <a:bodyPr/>
          <a:lstStyle/>
          <a:p>
            <a:r>
              <a:rPr lang="en-US" smtClean="0"/>
              <a:t>ACTIVAGE IoT Week |  06-09 JUNE  2017  |  </a:t>
            </a:r>
            <a:endParaRPr lang="en-US" dirty="0"/>
          </a:p>
        </p:txBody>
      </p:sp>
    </p:spTree>
    <p:extLst>
      <p:ext uri="{BB962C8B-B14F-4D97-AF65-F5344CB8AC3E}">
        <p14:creationId xmlns:p14="http://schemas.microsoft.com/office/powerpoint/2010/main" val="1802848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spcBef>
                <a:spcPts val="0"/>
              </a:spcBef>
            </a:pPr>
            <a:r>
              <a:rPr lang="en-GB" dirty="0"/>
              <a:t>National Health System Scenarios</a:t>
            </a:r>
            <a:endParaRPr lang="es-ES" dirty="0"/>
          </a:p>
        </p:txBody>
      </p:sp>
      <p:sp>
        <p:nvSpPr>
          <p:cNvPr id="4" name="Marcador de texto 3"/>
          <p:cNvSpPr>
            <a:spLocks noGrp="1"/>
          </p:cNvSpPr>
          <p:nvPr>
            <p:ph type="body" sz="quarter" idx="12"/>
          </p:nvPr>
        </p:nvSpPr>
        <p:spPr/>
        <p:txBody>
          <a:bodyPr/>
          <a:lstStyle/>
          <a:p>
            <a:endParaRPr lang="es-ES"/>
          </a:p>
        </p:txBody>
      </p:sp>
      <p:sp>
        <p:nvSpPr>
          <p:cNvPr id="3" name="Marcador de contenido 2"/>
          <p:cNvSpPr>
            <a:spLocks noGrp="1"/>
          </p:cNvSpPr>
          <p:nvPr>
            <p:ph idx="1"/>
          </p:nvPr>
        </p:nvSpPr>
        <p:spPr/>
        <p:txBody>
          <a:bodyPr/>
          <a:lstStyle/>
          <a:p>
            <a:endParaRPr lang="es-ES"/>
          </a:p>
        </p:txBody>
      </p:sp>
      <p:sp>
        <p:nvSpPr>
          <p:cNvPr id="5" name="4 Marcador de número de diapositiva"/>
          <p:cNvSpPr>
            <a:spLocks noGrp="1"/>
          </p:cNvSpPr>
          <p:nvPr>
            <p:ph type="sldNum" sz="quarter" idx="4"/>
          </p:nvPr>
        </p:nvSpPr>
        <p:spPr/>
        <p:txBody>
          <a:bodyPr/>
          <a:lstStyle/>
          <a:p>
            <a:pPr>
              <a:defRPr/>
            </a:pPr>
            <a:fld id="{272E9875-7AC1-4D20-9AF6-14956F389A6F}" type="slidenum">
              <a:rPr lang="es-ES" smtClean="0">
                <a:solidFill>
                  <a:prstClr val="black">
                    <a:lumMod val="65000"/>
                    <a:lumOff val="35000"/>
                  </a:prstClr>
                </a:solidFill>
                <a:latin typeface="Effra Light" panose="020B0403020203020204" pitchFamily="34" charset="0"/>
              </a:rPr>
              <a:pPr>
                <a:defRPr/>
              </a:pPr>
              <a:t>6</a:t>
            </a:fld>
            <a:endParaRPr lang="es-ES">
              <a:solidFill>
                <a:prstClr val="black">
                  <a:lumMod val="65000"/>
                  <a:lumOff val="35000"/>
                </a:prstClr>
              </a:solidFill>
              <a:latin typeface="Effra Light" panose="020B0403020203020204" pitchFamily="34" charset="0"/>
            </a:endParaRPr>
          </a:p>
        </p:txBody>
      </p:sp>
      <p:pic>
        <p:nvPicPr>
          <p:cNvPr id="6" name="Picture 2"/>
          <p:cNvPicPr/>
          <p:nvPr/>
        </p:nvPicPr>
        <p:blipFill>
          <a:blip r:embed="rId4" cstate="print">
            <a:extLst>
              <a:ext uri="{28A0092B-C50C-407E-A947-70E740481C1C}">
                <a14:useLocalDpi xmlns:a14="http://schemas.microsoft.com/office/drawing/2010/main" val="0"/>
              </a:ext>
            </a:extLst>
          </a:blip>
          <a:stretch>
            <a:fillRect/>
          </a:stretch>
        </p:blipFill>
        <p:spPr bwMode="auto">
          <a:xfrm>
            <a:off x="5638045" y="1688614"/>
            <a:ext cx="4050358" cy="1894986"/>
          </a:xfrm>
          <a:prstGeom prst="rect">
            <a:avLst/>
          </a:prstGeom>
          <a:noFill/>
          <a:ln>
            <a:noFill/>
          </a:ln>
          <a:effectLst/>
          <a:extLst/>
        </p:spPr>
      </p:pic>
      <p:pic>
        <p:nvPicPr>
          <p:cNvPr id="10" name="Imagen 9" descr="C:\Users\gfico\AppData\Local\Microsoft\Windows\INetCache\Content.Word\FIFURE-0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480" y="1513274"/>
            <a:ext cx="4033406" cy="2593524"/>
          </a:xfrm>
          <a:prstGeom prst="rect">
            <a:avLst/>
          </a:prstGeom>
          <a:noFill/>
          <a:ln>
            <a:noFill/>
          </a:ln>
        </p:spPr>
      </p:pic>
      <p:pic>
        <p:nvPicPr>
          <p:cNvPr id="13" name="Imagen 12"/>
          <p:cNvPicPr/>
          <p:nvPr/>
        </p:nvPicPr>
        <p:blipFill>
          <a:blip r:embed="rId6" cstate="print">
            <a:extLst>
              <a:ext uri="{28A0092B-C50C-407E-A947-70E740481C1C}">
                <a14:useLocalDpi xmlns:a14="http://schemas.microsoft.com/office/drawing/2010/main" val="0"/>
              </a:ext>
            </a:extLst>
          </a:blip>
          <a:stretch>
            <a:fillRect/>
          </a:stretch>
        </p:blipFill>
        <p:spPr bwMode="auto">
          <a:xfrm>
            <a:off x="165808" y="3668214"/>
            <a:ext cx="10293559" cy="2739652"/>
          </a:xfrm>
          <a:prstGeom prst="rect">
            <a:avLst/>
          </a:prstGeom>
          <a:noFill/>
        </p:spPr>
      </p:pic>
      <p:sp>
        <p:nvSpPr>
          <p:cNvPr id="14" name="Rectángulo 13"/>
          <p:cNvSpPr/>
          <p:nvPr/>
        </p:nvSpPr>
        <p:spPr>
          <a:xfrm>
            <a:off x="384481" y="6456999"/>
            <a:ext cx="9761012" cy="1052596"/>
          </a:xfrm>
          <a:prstGeom prst="rect">
            <a:avLst/>
          </a:prstGeom>
          <a:ln>
            <a:solidFill>
              <a:srgbClr val="00B0F0"/>
            </a:solidFill>
          </a:ln>
        </p:spPr>
        <p:txBody>
          <a:bodyPr wrap="square">
            <a:spAutoFit/>
          </a:bodyPr>
          <a:lstStyle/>
          <a:p>
            <a:pPr algn="ctr" defTabSz="1097280" fontAlgn="base">
              <a:spcBef>
                <a:spcPct val="0"/>
              </a:spcBef>
              <a:spcAft>
                <a:spcPct val="0"/>
              </a:spcAft>
            </a:pPr>
            <a:r>
              <a:rPr lang="en-GB" sz="3360" b="1" i="1" dirty="0">
                <a:solidFill>
                  <a:srgbClr val="00B0F0"/>
                </a:solidFill>
                <a:latin typeface="Effra Light" panose="020B0403020203020204" pitchFamily="34" charset="0"/>
              </a:rPr>
              <a:t>Innovations</a:t>
            </a:r>
            <a:r>
              <a:rPr lang="en-GB" sz="3360" b="1" i="1" dirty="0">
                <a:solidFill>
                  <a:prstClr val="black"/>
                </a:solidFill>
                <a:latin typeface="Effra Light" panose="020B0403020203020204" pitchFamily="34" charset="0"/>
              </a:rPr>
              <a:t> </a:t>
            </a:r>
            <a:r>
              <a:rPr lang="en-GB" sz="2160" i="1" dirty="0">
                <a:solidFill>
                  <a:prstClr val="black"/>
                </a:solidFill>
                <a:latin typeface="Effra Light" panose="020B0403020203020204" pitchFamily="34" charset="0"/>
              </a:rPr>
              <a:t>could provide </a:t>
            </a:r>
            <a:r>
              <a:rPr lang="en-GB" sz="2160" b="1" i="1" dirty="0">
                <a:solidFill>
                  <a:prstClr val="black"/>
                </a:solidFill>
                <a:latin typeface="Effra Light" panose="020B0403020203020204" pitchFamily="34" charset="0"/>
              </a:rPr>
              <a:t>better diagnosis, treatment and management </a:t>
            </a:r>
            <a:r>
              <a:rPr lang="en-GB" sz="2880" b="1" i="1" u="sng" dirty="0">
                <a:solidFill>
                  <a:srgbClr val="00B0F0"/>
                </a:solidFill>
                <a:latin typeface="Effra Light" panose="020B0403020203020204" pitchFamily="34" charset="0"/>
              </a:rPr>
              <a:t>across the continuum of care</a:t>
            </a:r>
            <a:endParaRPr lang="es-ES" sz="2160" i="1" u="sng" dirty="0">
              <a:solidFill>
                <a:prstClr val="black"/>
              </a:solidFill>
              <a:latin typeface="Effra Light" panose="020B0403020203020204" pitchFamily="34" charset="0"/>
            </a:endParaRPr>
          </a:p>
        </p:txBody>
      </p:sp>
      <p:pic>
        <p:nvPicPr>
          <p:cNvPr id="15" name="Imagen 14" descr="C:\Users\gfico\AppData\Local\Microsoft\Windows\INetCache\Content.Word\FIFURE-0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0441" y="1559375"/>
            <a:ext cx="8096239" cy="5215072"/>
          </a:xfrm>
          <a:prstGeom prst="rect">
            <a:avLst/>
          </a:prstGeom>
          <a:noFill/>
          <a:ln>
            <a:noFill/>
          </a:ln>
        </p:spPr>
      </p:pic>
      <p:pic>
        <p:nvPicPr>
          <p:cNvPr id="16" name="Picture 2"/>
          <p:cNvPicPr/>
          <p:nvPr/>
        </p:nvPicPr>
        <p:blipFill>
          <a:blip r:embed="rId4" cstate="print">
            <a:extLst>
              <a:ext uri="{28A0092B-C50C-407E-A947-70E740481C1C}">
                <a14:useLocalDpi xmlns:a14="http://schemas.microsoft.com/office/drawing/2010/main" val="0"/>
              </a:ext>
            </a:extLst>
          </a:blip>
          <a:stretch>
            <a:fillRect/>
          </a:stretch>
        </p:blipFill>
        <p:spPr bwMode="auto">
          <a:xfrm>
            <a:off x="668397" y="1871494"/>
            <a:ext cx="9202886" cy="4305630"/>
          </a:xfrm>
          <a:prstGeom prst="rect">
            <a:avLst/>
          </a:prstGeom>
          <a:noFill/>
          <a:ln>
            <a:noFill/>
          </a:ln>
          <a:effectLst/>
          <a:extLst/>
        </p:spPr>
      </p:pic>
      <p:sp>
        <p:nvSpPr>
          <p:cNvPr id="7" name="Marcador de pie de página 6"/>
          <p:cNvSpPr>
            <a:spLocks noGrp="1"/>
          </p:cNvSpPr>
          <p:nvPr>
            <p:ph type="ftr" sz="quarter" idx="3"/>
          </p:nvPr>
        </p:nvSpPr>
        <p:spPr/>
        <p:txBody>
          <a:bodyPr/>
          <a:lstStyle/>
          <a:p>
            <a:r>
              <a:rPr lang="en-US" smtClean="0"/>
              <a:t>ACTIVAGE IoT Week |  06-09 JUNE  2017  |  </a:t>
            </a:r>
            <a:endParaRPr lang="en-US" dirty="0"/>
          </a:p>
        </p:txBody>
      </p:sp>
    </p:spTree>
    <p:extLst>
      <p:ext uri="{BB962C8B-B14F-4D97-AF65-F5344CB8AC3E}">
        <p14:creationId xmlns:p14="http://schemas.microsoft.com/office/powerpoint/2010/main" val="36641185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horizon2020</a:t>
            </a:r>
            <a:endParaRPr lang="en-US" dirty="0"/>
          </a:p>
        </p:txBody>
      </p:sp>
      <p:sp>
        <p:nvSpPr>
          <p:cNvPr id="7" name="AutoShape 2" descr="Resultado de imagen de horizon 20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AutoShape 4" descr="Resultado de imagen de h202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2" name="Text Placeholder 2"/>
          <p:cNvSpPr>
            <a:spLocks noGrp="1"/>
          </p:cNvSpPr>
          <p:nvPr>
            <p:ph type="body" sz="quarter" idx="12"/>
          </p:nvPr>
        </p:nvSpPr>
        <p:spPr>
          <a:xfrm>
            <a:off x="470397" y="895457"/>
            <a:ext cx="10058399" cy="320040"/>
          </a:xfrm>
        </p:spPr>
        <p:txBody>
          <a:bodyPr/>
          <a:lstStyle/>
          <a:p>
            <a:r>
              <a:rPr lang="en-US" dirty="0"/>
              <a:t>Where is ACTIVAGE </a:t>
            </a:r>
            <a:r>
              <a:rPr lang="en-US" dirty="0" smtClean="0"/>
              <a:t>located?</a:t>
            </a:r>
            <a:endParaRPr lang="en-US" dirty="0"/>
          </a:p>
        </p:txBody>
      </p:sp>
      <p:sp>
        <p:nvSpPr>
          <p:cNvPr id="13" name="Text Placeholder 2"/>
          <p:cNvSpPr txBox="1">
            <a:spLocks/>
          </p:cNvSpPr>
          <p:nvPr/>
        </p:nvSpPr>
        <p:spPr>
          <a:xfrm>
            <a:off x="6486691" y="1987986"/>
            <a:ext cx="187242" cy="446455"/>
          </a:xfrm>
          <a:prstGeom prst="rect">
            <a:avLst/>
          </a:prstGeom>
        </p:spPr>
        <p:txBody>
          <a:bodyPr vert="horz" lIns="0" tIns="0" rIns="0" bIns="0" rtlCol="0">
            <a:noAutofit/>
          </a:bodyPr>
          <a:lstStyle>
            <a:lvl1pPr marL="0" indent="0" algn="l" defTabSz="548457" rtl="0" eaLnBrk="1" latinLnBrk="0" hangingPunct="1">
              <a:lnSpc>
                <a:spcPts val="2400"/>
              </a:lnSpc>
              <a:spcBef>
                <a:spcPct val="0"/>
              </a:spcBef>
              <a:spcAft>
                <a:spcPts val="0"/>
              </a:spcAft>
              <a:buFontTx/>
              <a:buNone/>
              <a:defRPr lang="en-US" sz="3600" b="1" i="0" kern="1200" cap="none" spc="100" baseline="0" dirty="0">
                <a:solidFill>
                  <a:srgbClr val="00A9E0"/>
                </a:solidFill>
                <a:latin typeface="Simplifica" panose="02000000000000000000" pitchFamily="2" charset="0"/>
                <a:ea typeface="+mj-ea"/>
                <a:cs typeface="+mj-cs"/>
              </a:defRPr>
            </a:lvl1pPr>
            <a:lvl2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2pPr>
            <a:lvl3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3pPr>
            <a:lvl4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4pPr>
            <a:lvl5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5pPr>
            <a:lvl6pPr marL="0" indent="0" algn="l" defTabSz="548457" rtl="0" eaLnBrk="1" latinLnBrk="0" hangingPunct="1">
              <a:lnSpc>
                <a:spcPts val="2800"/>
              </a:lnSpc>
              <a:spcBef>
                <a:spcPts val="0"/>
              </a:spcBef>
              <a:spcAft>
                <a:spcPts val="400"/>
              </a:spcAft>
              <a:buFontTx/>
              <a:buNone/>
              <a:defRPr sz="2800" b="0" i="0" kern="1200" cap="all">
                <a:solidFill>
                  <a:schemeClr val="accent1"/>
                </a:solidFill>
                <a:latin typeface="Effra Light"/>
                <a:ea typeface="+mn-ea"/>
                <a:cs typeface="Effra Light"/>
              </a:defRPr>
            </a:lvl6pPr>
            <a:lvl7pPr marL="0" indent="0" algn="l" defTabSz="548457" rtl="0" eaLnBrk="1" latinLnBrk="0" hangingPunct="1">
              <a:lnSpc>
                <a:spcPts val="2800"/>
              </a:lnSpc>
              <a:spcBef>
                <a:spcPts val="0"/>
              </a:spcBef>
              <a:spcAft>
                <a:spcPts val="400"/>
              </a:spcAft>
              <a:buFontTx/>
              <a:buNone/>
              <a:defRPr sz="2800" b="0" i="0" kern="1200" cap="all">
                <a:solidFill>
                  <a:schemeClr val="accent1"/>
                </a:solidFill>
                <a:latin typeface="Effra Light"/>
                <a:ea typeface="+mn-ea"/>
                <a:cs typeface="Effra Light"/>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a:lstStyle>
          <a:p>
            <a:endParaRPr lang="es-ES" dirty="0"/>
          </a:p>
        </p:txBody>
      </p:sp>
      <p:sp>
        <p:nvSpPr>
          <p:cNvPr id="14" name="Content Placeholder 3"/>
          <p:cNvSpPr>
            <a:spLocks noGrp="1"/>
          </p:cNvSpPr>
          <p:nvPr>
            <p:ph idx="1"/>
          </p:nvPr>
        </p:nvSpPr>
        <p:spPr>
          <a:xfrm>
            <a:off x="460375" y="1507567"/>
            <a:ext cx="9776155" cy="5487988"/>
          </a:xfrm>
        </p:spPr>
        <p:txBody>
          <a:bodyPr/>
          <a:lstStyle/>
          <a:p>
            <a:pPr marL="0" indent="0">
              <a:spcAft>
                <a:spcPts val="1800"/>
              </a:spcAft>
              <a:buNone/>
            </a:pPr>
            <a:r>
              <a:rPr lang="en-GB" sz="2800" u="sng" dirty="0" smtClean="0"/>
              <a:t>SOCIETAL CHALLENGES</a:t>
            </a:r>
          </a:p>
          <a:p>
            <a:pPr lvl="1">
              <a:lnSpc>
                <a:spcPts val="3400"/>
              </a:lnSpc>
            </a:pPr>
            <a:r>
              <a:rPr lang="en-GB" sz="2400" dirty="0" smtClean="0"/>
              <a:t>Health, Demographic Change and wellbeing</a:t>
            </a:r>
          </a:p>
          <a:p>
            <a:pPr lvl="1">
              <a:lnSpc>
                <a:spcPts val="3400"/>
              </a:lnSpc>
            </a:pPr>
            <a:r>
              <a:rPr lang="en-GB" sz="2400" dirty="0" smtClean="0"/>
              <a:t>Food security, Sustainable Agriculture and Forestry, Marine, Maritime and Inland Water Research and the </a:t>
            </a:r>
            <a:r>
              <a:rPr lang="en-GB" sz="2400" dirty="0" err="1" smtClean="0"/>
              <a:t>Bioeconomy</a:t>
            </a:r>
            <a:endParaRPr lang="en-GB" sz="2400" dirty="0" smtClean="0"/>
          </a:p>
          <a:p>
            <a:pPr lvl="1">
              <a:lnSpc>
                <a:spcPts val="3400"/>
              </a:lnSpc>
            </a:pPr>
            <a:r>
              <a:rPr lang="en-GB" sz="2400" dirty="0" smtClean="0"/>
              <a:t>Secure, Clean and Efficient Energy</a:t>
            </a:r>
          </a:p>
          <a:p>
            <a:pPr lvl="1">
              <a:lnSpc>
                <a:spcPts val="3400"/>
              </a:lnSpc>
            </a:pPr>
            <a:r>
              <a:rPr lang="en-GB" sz="2400" dirty="0" smtClean="0"/>
              <a:t>Smart, Green and Integrated Transport</a:t>
            </a:r>
          </a:p>
          <a:p>
            <a:pPr lvl="1">
              <a:lnSpc>
                <a:spcPts val="3400"/>
              </a:lnSpc>
            </a:pPr>
            <a:r>
              <a:rPr lang="en-GB" sz="2400" dirty="0" smtClean="0"/>
              <a:t>Climate Action, Environment, Resource Efficiency and Raw Materials</a:t>
            </a:r>
          </a:p>
          <a:p>
            <a:pPr lvl="1">
              <a:lnSpc>
                <a:spcPts val="3400"/>
              </a:lnSpc>
            </a:pPr>
            <a:r>
              <a:rPr lang="en-GB" sz="2400" dirty="0" smtClean="0"/>
              <a:t>Europe in a changing world – Inclusive, innovative and reflective societies</a:t>
            </a:r>
          </a:p>
          <a:p>
            <a:pPr lvl="1">
              <a:lnSpc>
                <a:spcPts val="3400"/>
              </a:lnSpc>
            </a:pPr>
            <a:r>
              <a:rPr lang="en-GB" sz="2400" dirty="0" smtClean="0"/>
              <a:t>Secure societies – Protecting freedom and security of Europe and its citizens</a:t>
            </a:r>
            <a:endParaRPr lang="en-GB" sz="2800" dirty="0" smtClean="0"/>
          </a:p>
          <a:p>
            <a:pPr marL="0" indent="0">
              <a:buNone/>
            </a:pPr>
            <a:endParaRPr lang="en-GB" sz="2800" dirty="0"/>
          </a:p>
        </p:txBody>
      </p:sp>
      <p:sp>
        <p:nvSpPr>
          <p:cNvPr id="8" name="Rectangle 7"/>
          <p:cNvSpPr/>
          <p:nvPr/>
        </p:nvSpPr>
        <p:spPr>
          <a:xfrm>
            <a:off x="460375" y="2078182"/>
            <a:ext cx="6961703" cy="593766"/>
          </a:xfrm>
          <a:prstGeom prst="rect">
            <a:avLst/>
          </a:prstGeom>
          <a:noFill/>
          <a:ln w="50800">
            <a:solidFill>
              <a:srgbClr val="F79819"/>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smtClean="0"/>
          </a:p>
        </p:txBody>
      </p:sp>
      <p:sp>
        <p:nvSpPr>
          <p:cNvPr id="16" name="Slide Number Placeholder 4"/>
          <p:cNvSpPr>
            <a:spLocks noGrp="1"/>
          </p:cNvSpPr>
          <p:nvPr>
            <p:ph type="sldNum" sz="quarter" idx="4"/>
          </p:nvPr>
        </p:nvSpPr>
        <p:spPr>
          <a:xfrm>
            <a:off x="320720" y="7750537"/>
            <a:ext cx="457200" cy="228600"/>
          </a:xfrm>
        </p:spPr>
        <p:txBody>
          <a:bodyPr/>
          <a:lstStyle/>
          <a:p>
            <a:fld id="{A3032E39-2DD7-6341-87B9-9AB98FE36691}" type="slidenum">
              <a:rPr lang="en-US" smtClean="0"/>
              <a:pPr/>
              <a:t>7</a:t>
            </a:fld>
            <a:endParaRPr lang="en-US" dirty="0"/>
          </a:p>
        </p:txBody>
      </p:sp>
      <p:sp>
        <p:nvSpPr>
          <p:cNvPr id="17" name="Footer Placeholder 5"/>
          <p:cNvSpPr>
            <a:spLocks noGrp="1"/>
          </p:cNvSpPr>
          <p:nvPr>
            <p:ph type="ftr" sz="quarter" idx="3"/>
          </p:nvPr>
        </p:nvSpPr>
        <p:spPr>
          <a:xfrm>
            <a:off x="777920" y="7750537"/>
            <a:ext cx="6629400" cy="228600"/>
          </a:xfrm>
        </p:spPr>
        <p:txBody>
          <a:bodyPr/>
          <a:lstStyle/>
          <a:p>
            <a:r>
              <a:rPr lang="en-US" smtClean="0"/>
              <a:t>ACTIVAGE IoT Week |  06-09 JUNE  2017  |  </a:t>
            </a:r>
            <a:endParaRPr lang="en-US" dirty="0"/>
          </a:p>
        </p:txBody>
      </p:sp>
    </p:spTree>
    <p:extLst>
      <p:ext uri="{BB962C8B-B14F-4D97-AF65-F5344CB8AC3E}">
        <p14:creationId xmlns:p14="http://schemas.microsoft.com/office/powerpoint/2010/main" val="344878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Joining two domains</a:t>
            </a:r>
            <a:endParaRPr lang="en-US" dirty="0"/>
          </a:p>
        </p:txBody>
      </p:sp>
      <p:sp>
        <p:nvSpPr>
          <p:cNvPr id="13" name="Text Placeholder 2"/>
          <p:cNvSpPr txBox="1">
            <a:spLocks/>
          </p:cNvSpPr>
          <p:nvPr/>
        </p:nvSpPr>
        <p:spPr>
          <a:xfrm>
            <a:off x="6486691" y="1987986"/>
            <a:ext cx="187242" cy="446455"/>
          </a:xfrm>
          <a:prstGeom prst="rect">
            <a:avLst/>
          </a:prstGeom>
        </p:spPr>
        <p:txBody>
          <a:bodyPr vert="horz" lIns="0" tIns="0" rIns="0" bIns="0" rtlCol="0">
            <a:noAutofit/>
          </a:bodyPr>
          <a:lstStyle>
            <a:lvl1pPr marL="0" indent="0" algn="l" defTabSz="548457" rtl="0" eaLnBrk="1" latinLnBrk="0" hangingPunct="1">
              <a:lnSpc>
                <a:spcPts val="2400"/>
              </a:lnSpc>
              <a:spcBef>
                <a:spcPct val="0"/>
              </a:spcBef>
              <a:spcAft>
                <a:spcPts val="0"/>
              </a:spcAft>
              <a:buFontTx/>
              <a:buNone/>
              <a:defRPr lang="en-US" sz="3600" b="1" i="0" kern="1200" cap="none" spc="100" baseline="0" dirty="0">
                <a:solidFill>
                  <a:srgbClr val="00A9E0"/>
                </a:solidFill>
                <a:latin typeface="Simplifica" panose="02000000000000000000" pitchFamily="2" charset="0"/>
                <a:ea typeface="+mj-ea"/>
                <a:cs typeface="+mj-cs"/>
              </a:defRPr>
            </a:lvl1pPr>
            <a:lvl2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2pPr>
            <a:lvl3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3pPr>
            <a:lvl4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4pPr>
            <a:lvl5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5pPr>
            <a:lvl6pPr marL="0" indent="0" algn="l" defTabSz="548457" rtl="0" eaLnBrk="1" latinLnBrk="0" hangingPunct="1">
              <a:lnSpc>
                <a:spcPts val="2800"/>
              </a:lnSpc>
              <a:spcBef>
                <a:spcPts val="0"/>
              </a:spcBef>
              <a:spcAft>
                <a:spcPts val="400"/>
              </a:spcAft>
              <a:buFontTx/>
              <a:buNone/>
              <a:defRPr sz="2800" b="0" i="0" kern="1200" cap="all">
                <a:solidFill>
                  <a:schemeClr val="accent1"/>
                </a:solidFill>
                <a:latin typeface="Effra Light"/>
                <a:ea typeface="+mn-ea"/>
                <a:cs typeface="Effra Light"/>
              </a:defRPr>
            </a:lvl6pPr>
            <a:lvl7pPr marL="0" indent="0" algn="l" defTabSz="548457" rtl="0" eaLnBrk="1" latinLnBrk="0" hangingPunct="1">
              <a:lnSpc>
                <a:spcPts val="2800"/>
              </a:lnSpc>
              <a:spcBef>
                <a:spcPts val="0"/>
              </a:spcBef>
              <a:spcAft>
                <a:spcPts val="400"/>
              </a:spcAft>
              <a:buFontTx/>
              <a:buNone/>
              <a:defRPr sz="2800" b="0" i="0" kern="1200" cap="all">
                <a:solidFill>
                  <a:schemeClr val="accent1"/>
                </a:solidFill>
                <a:latin typeface="Effra Light"/>
                <a:ea typeface="+mn-ea"/>
                <a:cs typeface="Effra Light"/>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a:lstStyle>
          <a:p>
            <a:endParaRPr lang="es-ES" dirty="0">
              <a:latin typeface="Arial" panose="020B0604020202020204" pitchFamily="34" charset="0"/>
              <a:cs typeface="Arial" panose="020B0604020202020204" pitchFamily="34" charset="0"/>
            </a:endParaRPr>
          </a:p>
        </p:txBody>
      </p:sp>
      <p:sp>
        <p:nvSpPr>
          <p:cNvPr id="16" name="Slide Number Placeholder 4"/>
          <p:cNvSpPr>
            <a:spLocks noGrp="1"/>
          </p:cNvSpPr>
          <p:nvPr>
            <p:ph type="sldNum" sz="quarter" idx="4"/>
          </p:nvPr>
        </p:nvSpPr>
        <p:spPr>
          <a:xfrm>
            <a:off x="320720" y="7750537"/>
            <a:ext cx="457200" cy="228600"/>
          </a:xfrm>
        </p:spPr>
        <p:txBody>
          <a:bodyPr/>
          <a:lstStyle/>
          <a:p>
            <a:fld id="{A3032E39-2DD7-6341-87B9-9AB98FE36691}" type="slidenum">
              <a:rPr lang="en-US" smtClean="0"/>
              <a:pPr/>
              <a:t>8</a:t>
            </a:fld>
            <a:endParaRPr lang="en-US" dirty="0"/>
          </a:p>
        </p:txBody>
      </p:sp>
      <p:sp>
        <p:nvSpPr>
          <p:cNvPr id="17" name="Footer Placeholder 5"/>
          <p:cNvSpPr>
            <a:spLocks noGrp="1"/>
          </p:cNvSpPr>
          <p:nvPr>
            <p:ph type="ftr" sz="quarter" idx="3"/>
          </p:nvPr>
        </p:nvSpPr>
        <p:spPr>
          <a:xfrm>
            <a:off x="777920" y="7750537"/>
            <a:ext cx="6629400" cy="228600"/>
          </a:xfrm>
        </p:spPr>
        <p:txBody>
          <a:bodyPr/>
          <a:lstStyle/>
          <a:p>
            <a:r>
              <a:rPr lang="en-US" smtClean="0"/>
              <a:t>ACTIVAGE IoT Week |  06-09 JUNE  2017  |  </a:t>
            </a:r>
            <a:endParaRPr lang="en-US" dirty="0"/>
          </a:p>
        </p:txBody>
      </p:sp>
      <p:sp>
        <p:nvSpPr>
          <p:cNvPr id="19" name="Rectangle 18"/>
          <p:cNvSpPr/>
          <p:nvPr/>
        </p:nvSpPr>
        <p:spPr>
          <a:xfrm>
            <a:off x="6244936" y="1633675"/>
            <a:ext cx="4727864" cy="53905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smtClean="0">
              <a:latin typeface="Arial" panose="020B0604020202020204" pitchFamily="34" charset="0"/>
              <a:cs typeface="Arial" panose="020B0604020202020204" pitchFamily="34" charset="0"/>
            </a:endParaRPr>
          </a:p>
        </p:txBody>
      </p:sp>
      <p:sp>
        <p:nvSpPr>
          <p:cNvPr id="20" name="Text Placeholder 2"/>
          <p:cNvSpPr txBox="1">
            <a:spLocks/>
          </p:cNvSpPr>
          <p:nvPr/>
        </p:nvSpPr>
        <p:spPr>
          <a:xfrm>
            <a:off x="6369431" y="2848837"/>
            <a:ext cx="187242" cy="446455"/>
          </a:xfrm>
          <a:prstGeom prst="rect">
            <a:avLst/>
          </a:prstGeom>
        </p:spPr>
        <p:txBody>
          <a:bodyPr vert="horz" lIns="0" tIns="0" rIns="0" bIns="0" rtlCol="0">
            <a:noAutofit/>
          </a:bodyPr>
          <a:lstStyle>
            <a:lvl1pPr marL="0" indent="0" algn="l" defTabSz="548457" rtl="0" eaLnBrk="1" latinLnBrk="0" hangingPunct="1">
              <a:lnSpc>
                <a:spcPts val="2400"/>
              </a:lnSpc>
              <a:spcBef>
                <a:spcPct val="0"/>
              </a:spcBef>
              <a:spcAft>
                <a:spcPts val="0"/>
              </a:spcAft>
              <a:buFontTx/>
              <a:buNone/>
              <a:defRPr lang="en-US" sz="3600" b="1" i="0" kern="1200" cap="none" spc="100" baseline="0" dirty="0">
                <a:solidFill>
                  <a:srgbClr val="00A9E0"/>
                </a:solidFill>
                <a:latin typeface="Simplifica" panose="02000000000000000000" pitchFamily="2" charset="0"/>
                <a:ea typeface="+mj-ea"/>
                <a:cs typeface="+mj-cs"/>
              </a:defRPr>
            </a:lvl1pPr>
            <a:lvl2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2pPr>
            <a:lvl3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3pPr>
            <a:lvl4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4pPr>
            <a:lvl5pPr marL="0" indent="0" algn="l" defTabSz="548457" rtl="0" eaLnBrk="1" latinLnBrk="0" hangingPunct="1">
              <a:lnSpc>
                <a:spcPts val="2400"/>
              </a:lnSpc>
              <a:spcBef>
                <a:spcPts val="0"/>
              </a:spcBef>
              <a:spcAft>
                <a:spcPts val="0"/>
              </a:spcAft>
              <a:buFontTx/>
              <a:buNone/>
              <a:defRPr sz="2800" b="0" i="0" kern="1200" cap="all" baseline="0">
                <a:solidFill>
                  <a:schemeClr val="tx2"/>
                </a:solidFill>
                <a:latin typeface="Effra Light"/>
                <a:ea typeface="+mn-ea"/>
                <a:cs typeface="Arial" panose="020B0604020202020204" pitchFamily="34" charset="0"/>
              </a:defRPr>
            </a:lvl5pPr>
            <a:lvl6pPr marL="0" indent="0" algn="l" defTabSz="548457" rtl="0" eaLnBrk="1" latinLnBrk="0" hangingPunct="1">
              <a:lnSpc>
                <a:spcPts val="2800"/>
              </a:lnSpc>
              <a:spcBef>
                <a:spcPts val="0"/>
              </a:spcBef>
              <a:spcAft>
                <a:spcPts val="400"/>
              </a:spcAft>
              <a:buFontTx/>
              <a:buNone/>
              <a:defRPr sz="2800" b="0" i="0" kern="1200" cap="all">
                <a:solidFill>
                  <a:schemeClr val="accent1"/>
                </a:solidFill>
                <a:latin typeface="Effra Light"/>
                <a:ea typeface="+mn-ea"/>
                <a:cs typeface="Effra Light"/>
              </a:defRPr>
            </a:lvl6pPr>
            <a:lvl7pPr marL="0" indent="0" algn="l" defTabSz="548457" rtl="0" eaLnBrk="1" latinLnBrk="0" hangingPunct="1">
              <a:lnSpc>
                <a:spcPts val="2800"/>
              </a:lnSpc>
              <a:spcBef>
                <a:spcPts val="0"/>
              </a:spcBef>
              <a:spcAft>
                <a:spcPts val="400"/>
              </a:spcAft>
              <a:buFontTx/>
              <a:buNone/>
              <a:defRPr sz="2800" b="0" i="0" kern="1200" cap="all">
                <a:solidFill>
                  <a:schemeClr val="accent1"/>
                </a:solidFill>
                <a:latin typeface="Effra Light"/>
                <a:ea typeface="+mn-ea"/>
                <a:cs typeface="Effra Light"/>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a:lstStyle>
          <a:p>
            <a:endParaRPr lang="es-ES" dirty="0">
              <a:latin typeface="Arial" panose="020B0604020202020204" pitchFamily="34" charset="0"/>
              <a:cs typeface="Arial" panose="020B0604020202020204" pitchFamily="34" charset="0"/>
            </a:endParaRPr>
          </a:p>
        </p:txBody>
      </p:sp>
      <p:grpSp>
        <p:nvGrpSpPr>
          <p:cNvPr id="21" name="Group 20"/>
          <p:cNvGrpSpPr/>
          <p:nvPr/>
        </p:nvGrpSpPr>
        <p:grpSpPr>
          <a:xfrm>
            <a:off x="6244936" y="1658225"/>
            <a:ext cx="4598130" cy="5172370"/>
            <a:chOff x="6244936" y="1658225"/>
            <a:chExt cx="4598130" cy="5172370"/>
          </a:xfrm>
        </p:grpSpPr>
        <p:sp>
          <p:nvSpPr>
            <p:cNvPr id="22" name="Oval 21"/>
            <p:cNvSpPr/>
            <p:nvPr/>
          </p:nvSpPr>
          <p:spPr>
            <a:xfrm>
              <a:off x="6244936" y="3224616"/>
              <a:ext cx="2039588" cy="2039588"/>
            </a:xfrm>
            <a:prstGeom prst="ellipse">
              <a:avLst/>
            </a:prstGeom>
            <a:solidFill>
              <a:srgbClr val="00A9E0"/>
            </a:solidFill>
            <a:ln w="3175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a:latin typeface="Arial" panose="020B0604020202020204" pitchFamily="34" charset="0"/>
                <a:cs typeface="Arial" panose="020B0604020202020204" pitchFamily="34" charset="0"/>
              </a:endParaRPr>
            </a:p>
          </p:txBody>
        </p:sp>
        <p:grpSp>
          <p:nvGrpSpPr>
            <p:cNvPr id="23" name="Group 22"/>
            <p:cNvGrpSpPr/>
            <p:nvPr/>
          </p:nvGrpSpPr>
          <p:grpSpPr>
            <a:xfrm>
              <a:off x="8741658" y="4077848"/>
              <a:ext cx="1974897" cy="1721994"/>
              <a:chOff x="6969186" y="5882120"/>
              <a:chExt cx="1974897" cy="1721994"/>
            </a:xfrm>
          </p:grpSpPr>
          <p:pic>
            <p:nvPicPr>
              <p:cNvPr id="26" name="Picture 2" descr="https://ec.europa.eu/digital-single-market/sites/digital-agenda/files/logoaiot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86" y="5882120"/>
                <a:ext cx="1974897" cy="144900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499434" y="7330181"/>
                <a:ext cx="914400" cy="273933"/>
              </a:xfrm>
              <a:prstGeom prst="rect">
                <a:avLst/>
              </a:prstGeom>
              <a:noFill/>
            </p:spPr>
            <p:txBody>
              <a:bodyPr wrap="none" lIns="0" tIns="0" rIns="0" bIns="0" rtlCol="0" anchor="t" anchorCtr="0">
                <a:noAutofit/>
              </a:bodyPr>
              <a:lstStyle/>
              <a:p>
                <a:pPr>
                  <a:lnSpc>
                    <a:spcPts val="1900"/>
                  </a:lnSpc>
                </a:pPr>
                <a:r>
                  <a:rPr lang="es-ES" sz="2400" dirty="0" smtClean="0">
                    <a:latin typeface="Arial" panose="020B0604020202020204" pitchFamily="34" charset="0"/>
                    <a:cs typeface="Arial" panose="020B0604020202020204" pitchFamily="34" charset="0"/>
                  </a:rPr>
                  <a:t>AIOTI</a:t>
                </a:r>
                <a:endParaRPr lang="en-US" sz="2400" dirty="0" smtClean="0">
                  <a:latin typeface="Arial" panose="020B0604020202020204" pitchFamily="34" charset="0"/>
                  <a:cs typeface="Arial" panose="020B0604020202020204" pitchFamily="34" charset="0"/>
                </a:endParaRPr>
              </a:p>
            </p:txBody>
          </p:sp>
        </p:grpSp>
        <p:pic>
          <p:nvPicPr>
            <p:cNvPr id="24" name="Picture 4" descr="C:\Users\canoa2\Desktop\iot-e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146" y="2497526"/>
              <a:ext cx="2227920" cy="1284767"/>
            </a:xfrm>
            <a:prstGeom prst="rect">
              <a:avLst/>
            </a:prstGeom>
            <a:noFill/>
            <a:extLst>
              <a:ext uri="{909E8E84-426E-40DD-AFC4-6F175D3DCCD1}">
                <a14:hiddenFill xmlns:a14="http://schemas.microsoft.com/office/drawing/2010/main">
                  <a:solidFill>
                    <a:srgbClr val="FFFFFF"/>
                  </a:solidFill>
                </a14:hiddenFill>
              </a:ext>
            </a:extLst>
          </p:spPr>
        </p:pic>
        <p:sp>
          <p:nvSpPr>
            <p:cNvPr id="25" name="Right Brace 24"/>
            <p:cNvSpPr/>
            <p:nvPr/>
          </p:nvSpPr>
          <p:spPr>
            <a:xfrm flipH="1">
              <a:off x="8453005" y="1658225"/>
              <a:ext cx="155863" cy="5172370"/>
            </a:xfrm>
            <a:prstGeom prst="rightBrace">
              <a:avLst/>
            </a:prstGeom>
            <a:ln w="28575" cap="sq">
              <a:solidFill>
                <a:srgbClr val="0E2044"/>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latin typeface="Arial" panose="020B0604020202020204" pitchFamily="34" charset="0"/>
                <a:cs typeface="Arial" panose="020B0604020202020204" pitchFamily="34" charset="0"/>
              </a:endParaRPr>
            </a:p>
          </p:txBody>
        </p:sp>
      </p:grpSp>
      <p:grpSp>
        <p:nvGrpSpPr>
          <p:cNvPr id="28" name="Group 27"/>
          <p:cNvGrpSpPr/>
          <p:nvPr/>
        </p:nvGrpSpPr>
        <p:grpSpPr>
          <a:xfrm>
            <a:off x="274363" y="1658225"/>
            <a:ext cx="4321388" cy="5172370"/>
            <a:chOff x="274363" y="1658225"/>
            <a:chExt cx="4321388" cy="5172370"/>
          </a:xfrm>
        </p:grpSpPr>
        <p:pic>
          <p:nvPicPr>
            <p:cNvPr id="29" name="Picture 3" descr="C:\Users\canoa2\Desktop\EIP on AHA.jpg"/>
            <p:cNvPicPr>
              <a:picLocks noChangeAspect="1" noChangeArrowheads="1"/>
            </p:cNvPicPr>
            <p:nvPr/>
          </p:nvPicPr>
          <p:blipFill rotWithShape="1">
            <a:blip r:embed="rId4">
              <a:extLst>
                <a:ext uri="{28A0092B-C50C-407E-A947-70E740481C1C}">
                  <a14:useLocalDpi xmlns:a14="http://schemas.microsoft.com/office/drawing/2010/main" val="0"/>
                </a:ext>
              </a:extLst>
            </a:blip>
            <a:srcRect t="9182"/>
            <a:stretch/>
          </p:blipFill>
          <p:spPr bwMode="auto">
            <a:xfrm>
              <a:off x="326894" y="3064467"/>
              <a:ext cx="1681093" cy="78372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canoa2\Desktop\age platfor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151" y="4265259"/>
              <a:ext cx="1548579" cy="10052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Users\canoa2\Desktop\echallian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886" y="5687605"/>
              <a:ext cx="1027109" cy="9946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canoa2\Desktop\aal_programm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63" y="1786685"/>
              <a:ext cx="1786155" cy="860719"/>
            </a:xfrm>
            <a:prstGeom prst="rect">
              <a:avLst/>
            </a:prstGeom>
            <a:noFill/>
            <a:extLst>
              <a:ext uri="{909E8E84-426E-40DD-AFC4-6F175D3DCCD1}">
                <a14:hiddenFill xmlns:a14="http://schemas.microsoft.com/office/drawing/2010/main">
                  <a:solidFill>
                    <a:srgbClr val="FFFFFF"/>
                  </a:solidFill>
                </a14:hiddenFill>
              </a:ext>
            </a:extLst>
          </p:spPr>
        </p:pic>
        <p:sp>
          <p:nvSpPr>
            <p:cNvPr id="33" name="Right Brace 32"/>
            <p:cNvSpPr/>
            <p:nvPr/>
          </p:nvSpPr>
          <p:spPr>
            <a:xfrm>
              <a:off x="2192482" y="1658225"/>
              <a:ext cx="155863" cy="5172370"/>
            </a:xfrm>
            <a:prstGeom prst="rightBrace">
              <a:avLst/>
            </a:prstGeom>
            <a:ln w="28575" cap="sq">
              <a:solidFill>
                <a:srgbClr val="0E2044"/>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latin typeface="Arial" panose="020B0604020202020204" pitchFamily="34" charset="0"/>
                <a:cs typeface="Arial" panose="020B0604020202020204" pitchFamily="34" charset="0"/>
              </a:endParaRPr>
            </a:p>
          </p:txBody>
        </p:sp>
        <p:sp>
          <p:nvSpPr>
            <p:cNvPr id="34" name="Oval 33"/>
            <p:cNvSpPr/>
            <p:nvPr/>
          </p:nvSpPr>
          <p:spPr>
            <a:xfrm>
              <a:off x="2556163" y="3290964"/>
              <a:ext cx="2039588" cy="2039588"/>
            </a:xfrm>
            <a:prstGeom prst="ellipse">
              <a:avLst/>
            </a:prstGeom>
            <a:solidFill>
              <a:srgbClr val="004B87"/>
            </a:solidFill>
            <a:ln w="3175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smtClean="0">
                <a:latin typeface="Arial" panose="020B0604020202020204" pitchFamily="34" charset="0"/>
                <a:cs typeface="Arial" panose="020B0604020202020204" pitchFamily="34" charset="0"/>
              </a:endParaRPr>
            </a:p>
          </p:txBody>
        </p:sp>
      </p:grpSp>
      <p:sp>
        <p:nvSpPr>
          <p:cNvPr id="35" name="TextBox 34"/>
          <p:cNvSpPr txBox="1"/>
          <p:nvPr/>
        </p:nvSpPr>
        <p:spPr>
          <a:xfrm>
            <a:off x="3118757" y="4191998"/>
            <a:ext cx="914400" cy="273933"/>
          </a:xfrm>
          <a:prstGeom prst="rect">
            <a:avLst/>
          </a:prstGeom>
          <a:noFill/>
        </p:spPr>
        <p:txBody>
          <a:bodyPr wrap="none" lIns="0" tIns="0" rIns="0" bIns="0" rtlCol="0" anchor="t" anchorCtr="0">
            <a:noAutofit/>
          </a:bodyPr>
          <a:lstStyle/>
          <a:p>
            <a:pPr>
              <a:lnSpc>
                <a:spcPts val="1900"/>
              </a:lnSpc>
            </a:pPr>
            <a:r>
              <a:rPr lang="es-ES" sz="3600" b="1" cap="all" dirty="0">
                <a:solidFill>
                  <a:schemeClr val="bg1"/>
                </a:solidFill>
                <a:latin typeface="Arial" panose="020B0604020202020204" pitchFamily="34" charset="0"/>
                <a:ea typeface="+mj-ea"/>
                <a:cs typeface="Arial" panose="020B0604020202020204" pitchFamily="34" charset="0"/>
              </a:rPr>
              <a:t>AHA</a:t>
            </a:r>
            <a:endParaRPr lang="en-US" sz="3600" b="1" cap="all" dirty="0">
              <a:solidFill>
                <a:schemeClr val="bg1"/>
              </a:solidFill>
              <a:latin typeface="Arial" panose="020B0604020202020204" pitchFamily="34" charset="0"/>
              <a:ea typeface="+mj-ea"/>
              <a:cs typeface="Arial" panose="020B0604020202020204" pitchFamily="34" charset="0"/>
            </a:endParaRPr>
          </a:p>
        </p:txBody>
      </p:sp>
      <p:sp>
        <p:nvSpPr>
          <p:cNvPr id="36" name="TextBox 35"/>
          <p:cNvSpPr txBox="1"/>
          <p:nvPr/>
        </p:nvSpPr>
        <p:spPr>
          <a:xfrm>
            <a:off x="6912262" y="4191997"/>
            <a:ext cx="914400" cy="273933"/>
          </a:xfrm>
          <a:prstGeom prst="rect">
            <a:avLst/>
          </a:prstGeom>
          <a:noFill/>
        </p:spPr>
        <p:txBody>
          <a:bodyPr wrap="none" lIns="0" tIns="0" rIns="0" bIns="0" rtlCol="0" anchor="t" anchorCtr="0">
            <a:noAutofit/>
          </a:bodyPr>
          <a:lstStyle/>
          <a:p>
            <a:pPr>
              <a:lnSpc>
                <a:spcPts val="1900"/>
              </a:lnSpc>
            </a:pPr>
            <a:r>
              <a:rPr lang="es-ES" sz="3600" b="1" cap="all" dirty="0" err="1" smtClean="0">
                <a:solidFill>
                  <a:schemeClr val="bg1"/>
                </a:solidFill>
                <a:latin typeface="Arial" panose="020B0604020202020204" pitchFamily="34" charset="0"/>
                <a:ea typeface="+mj-ea"/>
                <a:cs typeface="Arial" panose="020B0604020202020204" pitchFamily="34" charset="0"/>
              </a:rPr>
              <a:t>IOT</a:t>
            </a:r>
            <a:endParaRPr lang="en-US" sz="3600" b="1" cap="all" dirty="0">
              <a:solidFill>
                <a:schemeClr val="bg1"/>
              </a:solidFill>
              <a:latin typeface="Arial" panose="020B0604020202020204" pitchFamily="34" charset="0"/>
              <a:ea typeface="+mj-ea"/>
              <a:cs typeface="Arial" panose="020B0604020202020204" pitchFamily="34" charset="0"/>
            </a:endParaRPr>
          </a:p>
        </p:txBody>
      </p:sp>
      <p:grpSp>
        <p:nvGrpSpPr>
          <p:cNvPr id="37" name="Group 36"/>
          <p:cNvGrpSpPr/>
          <p:nvPr/>
        </p:nvGrpSpPr>
        <p:grpSpPr>
          <a:xfrm>
            <a:off x="2554776" y="2403871"/>
            <a:ext cx="5728361" cy="3687382"/>
            <a:chOff x="2554776" y="2403871"/>
            <a:chExt cx="5728361" cy="3687382"/>
          </a:xfrm>
        </p:grpSpPr>
        <p:sp>
          <p:nvSpPr>
            <p:cNvPr id="38" name="Rectangle 37"/>
            <p:cNvSpPr/>
            <p:nvPr/>
          </p:nvSpPr>
          <p:spPr>
            <a:xfrm>
              <a:off x="2554776" y="2403871"/>
              <a:ext cx="5728361" cy="36873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GB" dirty="0" smtClean="0">
                <a:latin typeface="Arial" panose="020B0604020202020204" pitchFamily="34" charset="0"/>
                <a:cs typeface="Arial" panose="020B0604020202020204" pitchFamily="34" charset="0"/>
              </a:endParaRPr>
            </a:p>
          </p:txBody>
        </p:sp>
        <p:grpSp>
          <p:nvGrpSpPr>
            <p:cNvPr id="39" name="Group 38"/>
            <p:cNvGrpSpPr/>
            <p:nvPr/>
          </p:nvGrpSpPr>
          <p:grpSpPr>
            <a:xfrm>
              <a:off x="2644630" y="2701733"/>
              <a:ext cx="5530710" cy="3060402"/>
              <a:chOff x="11795413" y="2714209"/>
              <a:chExt cx="5530710" cy="3060402"/>
            </a:xfrm>
          </p:grpSpPr>
          <p:sp>
            <p:nvSpPr>
              <p:cNvPr id="40" name="Oval 39"/>
              <p:cNvSpPr/>
              <p:nvPr/>
            </p:nvSpPr>
            <p:spPr>
              <a:xfrm>
                <a:off x="11795413" y="2714209"/>
                <a:ext cx="3060400" cy="3060400"/>
              </a:xfrm>
              <a:prstGeom prst="ellipse">
                <a:avLst/>
              </a:prstGeom>
              <a:solidFill>
                <a:srgbClr val="008FBC"/>
              </a:solidFill>
              <a:ln w="31750">
                <a:solidFill>
                  <a:srgbClr val="008FBC"/>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smtClean="0">
                  <a:latin typeface="Arial" panose="020B0604020202020204" pitchFamily="34" charset="0"/>
                  <a:cs typeface="Arial" panose="020B0604020202020204" pitchFamily="34" charset="0"/>
                </a:endParaRPr>
              </a:p>
            </p:txBody>
          </p:sp>
          <p:sp>
            <p:nvSpPr>
              <p:cNvPr id="41" name="Oval 40"/>
              <p:cNvSpPr/>
              <p:nvPr/>
            </p:nvSpPr>
            <p:spPr>
              <a:xfrm>
                <a:off x="14265723" y="2714211"/>
                <a:ext cx="3060400" cy="3060400"/>
              </a:xfrm>
              <a:prstGeom prst="ellipse">
                <a:avLst/>
              </a:prstGeom>
              <a:solidFill>
                <a:srgbClr val="008FBC"/>
              </a:solidFill>
              <a:ln w="31750">
                <a:solidFill>
                  <a:srgbClr val="008FBC"/>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s-ES" dirty="0" smtClean="0">
                  <a:latin typeface="Arial" panose="020B0604020202020204" pitchFamily="34" charset="0"/>
                  <a:cs typeface="Arial" panose="020B0604020202020204" pitchFamily="34" charset="0"/>
                </a:endParaRPr>
              </a:p>
            </p:txBody>
          </p:sp>
          <p:sp>
            <p:nvSpPr>
              <p:cNvPr id="42" name="TextBox 41"/>
              <p:cNvSpPr txBox="1"/>
              <p:nvPr/>
            </p:nvSpPr>
            <p:spPr>
              <a:xfrm>
                <a:off x="12302029" y="4116308"/>
                <a:ext cx="914400" cy="273933"/>
              </a:xfrm>
              <a:prstGeom prst="rect">
                <a:avLst/>
              </a:prstGeom>
              <a:noFill/>
            </p:spPr>
            <p:txBody>
              <a:bodyPr wrap="none" lIns="0" tIns="0" rIns="0" bIns="0" rtlCol="0" anchor="t" anchorCtr="0">
                <a:noAutofit/>
              </a:bodyPr>
              <a:lstStyle/>
              <a:p>
                <a:pPr>
                  <a:lnSpc>
                    <a:spcPts val="1900"/>
                  </a:lnSpc>
                </a:pPr>
                <a:r>
                  <a:rPr lang="es-ES" sz="3600" b="1" cap="all" dirty="0">
                    <a:solidFill>
                      <a:schemeClr val="bg1"/>
                    </a:solidFill>
                    <a:latin typeface="Arial" panose="020B0604020202020204" pitchFamily="34" charset="0"/>
                    <a:ea typeface="+mj-ea"/>
                    <a:cs typeface="Arial" panose="020B0604020202020204" pitchFamily="34" charset="0"/>
                  </a:rPr>
                  <a:t>AHA</a:t>
                </a:r>
                <a:endParaRPr lang="en-US" sz="3600" b="1" cap="all" dirty="0">
                  <a:solidFill>
                    <a:schemeClr val="bg1"/>
                  </a:solidFill>
                  <a:latin typeface="Arial" panose="020B0604020202020204" pitchFamily="34" charset="0"/>
                  <a:ea typeface="+mj-ea"/>
                  <a:cs typeface="Arial" panose="020B0604020202020204" pitchFamily="34" charset="0"/>
                </a:endParaRPr>
              </a:p>
            </p:txBody>
          </p:sp>
          <p:sp>
            <p:nvSpPr>
              <p:cNvPr id="43" name="TextBox 42"/>
              <p:cNvSpPr txBox="1"/>
              <p:nvPr/>
            </p:nvSpPr>
            <p:spPr>
              <a:xfrm>
                <a:off x="15963523" y="4116308"/>
                <a:ext cx="914400" cy="273933"/>
              </a:xfrm>
              <a:prstGeom prst="rect">
                <a:avLst/>
              </a:prstGeom>
              <a:noFill/>
            </p:spPr>
            <p:txBody>
              <a:bodyPr wrap="none" lIns="0" tIns="0" rIns="0" bIns="0" rtlCol="0" anchor="t" anchorCtr="0">
                <a:noAutofit/>
              </a:bodyPr>
              <a:lstStyle/>
              <a:p>
                <a:pPr>
                  <a:lnSpc>
                    <a:spcPts val="1900"/>
                  </a:lnSpc>
                </a:pPr>
                <a:r>
                  <a:rPr lang="es-ES" sz="3600" b="1" cap="all" dirty="0" err="1">
                    <a:solidFill>
                      <a:schemeClr val="bg1"/>
                    </a:solidFill>
                    <a:latin typeface="Arial" panose="020B0604020202020204" pitchFamily="34" charset="0"/>
                    <a:ea typeface="+mj-ea"/>
                    <a:cs typeface="Arial" panose="020B0604020202020204" pitchFamily="34" charset="0"/>
                  </a:rPr>
                  <a:t>IoT</a:t>
                </a:r>
                <a:endParaRPr lang="en-US" sz="3600" b="1" cap="all" dirty="0">
                  <a:solidFill>
                    <a:schemeClr val="bg1"/>
                  </a:solidFill>
                  <a:latin typeface="Arial" panose="020B0604020202020204" pitchFamily="34" charset="0"/>
                  <a:ea typeface="+mj-ea"/>
                  <a:cs typeface="Arial" panose="020B0604020202020204" pitchFamily="34" charset="0"/>
                </a:endParaRPr>
              </a:p>
            </p:txBody>
          </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55393" y="3185311"/>
                <a:ext cx="2253288" cy="2409861"/>
              </a:xfrm>
              <a:prstGeom prst="rect">
                <a:avLst/>
              </a:prstGeom>
            </p:spPr>
          </p:pic>
        </p:grpSp>
      </p:grpSp>
    </p:spTree>
    <p:extLst>
      <p:ext uri="{BB962C8B-B14F-4D97-AF65-F5344CB8AC3E}">
        <p14:creationId xmlns:p14="http://schemas.microsoft.com/office/powerpoint/2010/main" val="301800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ACTIVAGE consortium</a:t>
            </a:r>
            <a:endParaRPr lang="en-US" dirty="0"/>
          </a:p>
        </p:txBody>
      </p:sp>
      <p:sp>
        <p:nvSpPr>
          <p:cNvPr id="9" name="Slide Number Placeholder 4"/>
          <p:cNvSpPr>
            <a:spLocks noGrp="1"/>
          </p:cNvSpPr>
          <p:nvPr>
            <p:ph type="sldNum" sz="quarter" idx="4"/>
          </p:nvPr>
        </p:nvSpPr>
        <p:spPr>
          <a:xfrm>
            <a:off x="320720" y="7750537"/>
            <a:ext cx="457200" cy="228600"/>
          </a:xfrm>
        </p:spPr>
        <p:txBody>
          <a:bodyPr/>
          <a:lstStyle/>
          <a:p>
            <a:fld id="{A3032E39-2DD7-6341-87B9-9AB98FE36691}" type="slidenum">
              <a:rPr lang="en-US" smtClean="0"/>
              <a:pPr/>
              <a:t>9</a:t>
            </a:fld>
            <a:endParaRPr lang="en-US" dirty="0"/>
          </a:p>
        </p:txBody>
      </p:sp>
      <p:sp>
        <p:nvSpPr>
          <p:cNvPr id="11" name="Footer Placeholder 5"/>
          <p:cNvSpPr>
            <a:spLocks noGrp="1"/>
          </p:cNvSpPr>
          <p:nvPr>
            <p:ph type="ftr" sz="quarter" idx="3"/>
          </p:nvPr>
        </p:nvSpPr>
        <p:spPr>
          <a:xfrm>
            <a:off x="777920" y="7750537"/>
            <a:ext cx="6629400" cy="228600"/>
          </a:xfrm>
        </p:spPr>
        <p:txBody>
          <a:bodyPr/>
          <a:lstStyle/>
          <a:p>
            <a:r>
              <a:rPr lang="en-US" smtClean="0"/>
              <a:t>ACTIVAGE IoT Week |  06-09 JUNE  2017  |  </a:t>
            </a:r>
            <a:endParaRPr lang="en-US" dirty="0"/>
          </a:p>
        </p:txBody>
      </p:sp>
      <p:pic>
        <p:nvPicPr>
          <p:cNvPr id="12" name="Picture 11"/>
          <p:cNvPicPr/>
          <p:nvPr/>
        </p:nvPicPr>
        <p:blipFill>
          <a:blip r:embed="rId2">
            <a:extLst>
              <a:ext uri="{28A0092B-C50C-407E-A947-70E740481C1C}">
                <a14:useLocalDpi xmlns:a14="http://schemas.microsoft.com/office/drawing/2010/main" val="0"/>
              </a:ext>
            </a:extLst>
          </a:blip>
          <a:stretch>
            <a:fillRect/>
          </a:stretch>
        </p:blipFill>
        <p:spPr bwMode="auto">
          <a:xfrm>
            <a:off x="4203511" y="1382942"/>
            <a:ext cx="6838364" cy="4843345"/>
          </a:xfrm>
          <a:prstGeom prst="rect">
            <a:avLst/>
          </a:prstGeom>
          <a:ln>
            <a:noFill/>
          </a:ln>
          <a:extLst>
            <a:ext uri="{53640926-AAD7-44D8-BBD7-CCE9431645EC}">
              <a14:shadowObscured xmlns:a14="http://schemas.microsoft.com/office/drawing/2010/main"/>
            </a:ext>
          </a:extLst>
        </p:spPr>
      </p:pic>
      <p:sp>
        <p:nvSpPr>
          <p:cNvPr id="13" name="Content Placeholder 3"/>
          <p:cNvSpPr txBox="1">
            <a:spLocks/>
          </p:cNvSpPr>
          <p:nvPr/>
        </p:nvSpPr>
        <p:spPr>
          <a:xfrm>
            <a:off x="40941" y="1382942"/>
            <a:ext cx="4743270" cy="6117792"/>
          </a:xfrm>
          <a:prstGeom prst="rect">
            <a:avLst/>
          </a:prstGeom>
        </p:spPr>
        <p:txBody>
          <a:bodyPr/>
          <a:lstStyle>
            <a:lvl1pPr marL="228600" indent="-228600" algn="l" defTabSz="548457" rtl="0" eaLnBrk="1" latinLnBrk="0" hangingPunct="1">
              <a:lnSpc>
                <a:spcPct val="100000"/>
              </a:lnSpc>
              <a:spcBef>
                <a:spcPts val="0"/>
              </a:spcBef>
              <a:spcAft>
                <a:spcPts val="800"/>
              </a:spcAft>
              <a:buFont typeface="Arial" panose="020B0604020202020204" pitchFamily="34" charset="0"/>
              <a:buChar char="•"/>
              <a:defRPr sz="3200" b="0" kern="1200" spc="0" baseline="0">
                <a:solidFill>
                  <a:srgbClr val="0E2044"/>
                </a:solidFill>
                <a:latin typeface="Arial" panose="020B0604020202020204" pitchFamily="34" charset="0"/>
                <a:ea typeface="+mn-ea"/>
                <a:cs typeface="Arial" panose="020B0604020202020204" pitchFamily="34" charset="0"/>
              </a:defRPr>
            </a:lvl1pPr>
            <a:lvl2pPr marL="454025" indent="-228600" algn="l" defTabSz="548457" rtl="0" eaLnBrk="1" latinLnBrk="0" hangingPunct="1">
              <a:lnSpc>
                <a:spcPct val="100000"/>
              </a:lnSpc>
              <a:spcBef>
                <a:spcPts val="0"/>
              </a:spcBef>
              <a:spcAft>
                <a:spcPts val="800"/>
              </a:spcAft>
              <a:buFont typeface="Arial" panose="020B0604020202020204" pitchFamily="34" charset="0"/>
              <a:buChar char="•"/>
              <a:defRPr sz="2800" kern="1200" baseline="0">
                <a:solidFill>
                  <a:srgbClr val="008FBC"/>
                </a:solidFill>
                <a:latin typeface="Arial" panose="020B0604020202020204" pitchFamily="34" charset="0"/>
                <a:ea typeface="+mn-ea"/>
                <a:cs typeface="Arial" panose="020B0604020202020204" pitchFamily="34" charset="0"/>
              </a:defRPr>
            </a:lvl2pPr>
            <a:lvl3pPr marL="685800" indent="-228600" algn="l" defTabSz="548457" rtl="0" eaLnBrk="1" latinLnBrk="0" hangingPunct="1">
              <a:lnSpc>
                <a:spcPct val="100000"/>
              </a:lnSpc>
              <a:spcBef>
                <a:spcPts val="0"/>
              </a:spcBef>
              <a:spcAft>
                <a:spcPts val="800"/>
              </a:spcAft>
              <a:buFont typeface="Arial" panose="020B0604020202020204" pitchFamily="34" charset="0"/>
              <a:buChar char="•"/>
              <a:defRPr sz="2400" kern="1200" baseline="0">
                <a:solidFill>
                  <a:srgbClr val="00A9DE"/>
                </a:solidFill>
                <a:latin typeface="Arial" panose="020B0604020202020204" pitchFamily="34" charset="0"/>
                <a:ea typeface="+mn-ea"/>
                <a:cs typeface="Arial" panose="020B0604020202020204" pitchFamily="34" charset="0"/>
              </a:defRPr>
            </a:lvl3pPr>
            <a:lvl4pPr marL="914400" indent="-228600" algn="l" defTabSz="548457" rtl="0" eaLnBrk="1" latinLnBrk="0" hangingPunct="1">
              <a:lnSpc>
                <a:spcPct val="100000"/>
              </a:lnSpc>
              <a:spcBef>
                <a:spcPts val="0"/>
              </a:spcBef>
              <a:spcAft>
                <a:spcPts val="800"/>
              </a:spcAft>
              <a:buFont typeface="Arial" panose="020B0604020202020204" pitchFamily="34" charset="0"/>
              <a:buChar char="•"/>
              <a:defRPr sz="2000" kern="1200" baseline="0">
                <a:solidFill>
                  <a:schemeClr val="bg1">
                    <a:lumMod val="50000"/>
                  </a:schemeClr>
                </a:solidFill>
                <a:latin typeface="Arial" panose="020B0604020202020204" pitchFamily="34" charset="0"/>
                <a:ea typeface="+mn-ea"/>
                <a:cs typeface="Arial" panose="020B0604020202020204" pitchFamily="34" charset="0"/>
              </a:defRPr>
            </a:lvl4pPr>
            <a:lvl5pPr marL="1144588" indent="-227013" algn="l" defTabSz="548457" rtl="0" eaLnBrk="1" latinLnBrk="0" hangingPunct="1">
              <a:lnSpc>
                <a:spcPct val="100000"/>
              </a:lnSpc>
              <a:spcBef>
                <a:spcPts val="0"/>
              </a:spcBef>
              <a:spcAft>
                <a:spcPts val="800"/>
              </a:spcAft>
              <a:buFont typeface="Arial" panose="020B0604020202020204" pitchFamily="34" charset="0"/>
              <a:buChar char="•"/>
              <a:defRPr sz="1800" kern="1200" baseline="0">
                <a:solidFill>
                  <a:schemeClr val="bg1">
                    <a:lumMod val="50000"/>
                  </a:schemeClr>
                </a:solidFill>
                <a:latin typeface="Arial" panose="020B0604020202020204" pitchFamily="34" charset="0"/>
                <a:ea typeface="+mn-ea"/>
                <a:cs typeface="Arial" panose="020B0604020202020204" pitchFamily="34" charset="0"/>
              </a:defRPr>
            </a:lvl5pPr>
            <a:lvl6pPr marL="1370013" indent="-225425" algn="l" defTabSz="548457" rtl="0" eaLnBrk="1" latinLnBrk="0" hangingPunct="1">
              <a:lnSpc>
                <a:spcPts val="1800"/>
              </a:lnSpc>
              <a:spcBef>
                <a:spcPts val="0"/>
              </a:spcBef>
              <a:spcAft>
                <a:spcPts val="800"/>
              </a:spcAft>
              <a:buFont typeface="Lucida Grande"/>
              <a:buChar char="-"/>
              <a:defRPr sz="1600" kern="1200">
                <a:solidFill>
                  <a:schemeClr val="accent1"/>
                </a:solidFill>
                <a:latin typeface="Effra"/>
                <a:ea typeface="+mn-ea"/>
                <a:cs typeface="+mn-cs"/>
              </a:defRPr>
            </a:lvl6pPr>
            <a:lvl7pPr marL="1597025" indent="-227013" algn="l" defTabSz="548457" rtl="0" eaLnBrk="1" latinLnBrk="0" hangingPunct="1">
              <a:lnSpc>
                <a:spcPts val="1800"/>
              </a:lnSpc>
              <a:spcBef>
                <a:spcPts val="0"/>
              </a:spcBef>
              <a:spcAft>
                <a:spcPts val="800"/>
              </a:spcAft>
              <a:buFont typeface="Lucida Grande"/>
              <a:buChar char="-"/>
              <a:defRPr sz="1600" kern="1200">
                <a:solidFill>
                  <a:schemeClr val="accent1"/>
                </a:solidFill>
                <a:latin typeface="Effra"/>
                <a:ea typeface="+mn-ea"/>
                <a:cs typeface="+mn-cs"/>
              </a:defRPr>
            </a:lvl7pPr>
            <a:lvl8pPr marL="4113428" indent="-274229" algn="l" defTabSz="548457" rtl="0" eaLnBrk="1" latinLnBrk="0" hangingPunct="1">
              <a:spcBef>
                <a:spcPct val="20000"/>
              </a:spcBef>
              <a:buFont typeface="Arial"/>
              <a:buChar char="•"/>
              <a:defRPr sz="2400" kern="1200">
                <a:solidFill>
                  <a:schemeClr val="tx1"/>
                </a:solidFill>
                <a:latin typeface="+mn-lt"/>
                <a:ea typeface="+mn-ea"/>
                <a:cs typeface="+mn-cs"/>
              </a:defRPr>
            </a:lvl8pPr>
            <a:lvl9pPr marL="4661886" indent="-274229" algn="l" defTabSz="548457" rtl="0" eaLnBrk="1" latinLnBrk="0" hangingPunct="1">
              <a:spcBef>
                <a:spcPct val="20000"/>
              </a:spcBef>
              <a:buFont typeface="Arial"/>
              <a:buChar char="•"/>
              <a:defRPr sz="2400" kern="1200">
                <a:solidFill>
                  <a:schemeClr val="tx1"/>
                </a:solidFill>
                <a:latin typeface="+mn-lt"/>
                <a:ea typeface="+mn-ea"/>
                <a:cs typeface="+mn-cs"/>
              </a:defRPr>
            </a:lvl9pPr>
          </a:lstStyle>
          <a:p>
            <a:pPr lvl="1">
              <a:lnSpc>
                <a:spcPts val="3400"/>
              </a:lnSpc>
              <a:buFont typeface="Wingdings" charset="2"/>
              <a:buChar char="§"/>
            </a:pPr>
            <a:r>
              <a:rPr lang="en-US" b="1" dirty="0"/>
              <a:t>50 partners</a:t>
            </a:r>
          </a:p>
          <a:p>
            <a:pPr lvl="1">
              <a:lnSpc>
                <a:spcPts val="3400"/>
              </a:lnSpc>
              <a:buFont typeface="Wingdings" charset="2"/>
              <a:buChar char="§"/>
            </a:pPr>
            <a:r>
              <a:rPr lang="en-US" sz="2400" dirty="0">
                <a:solidFill>
                  <a:schemeClr val="tx2"/>
                </a:solidFill>
              </a:rPr>
              <a:t>SME’s, </a:t>
            </a:r>
            <a:r>
              <a:rPr lang="en-US" sz="2400" dirty="0" err="1" smtClean="0">
                <a:solidFill>
                  <a:schemeClr val="tx2"/>
                </a:solidFill>
              </a:rPr>
              <a:t>industry,research</a:t>
            </a:r>
            <a:r>
              <a:rPr lang="en-US" sz="2400" dirty="0" smtClean="0">
                <a:solidFill>
                  <a:schemeClr val="tx2"/>
                </a:solidFill>
              </a:rPr>
              <a:t> </a:t>
            </a:r>
            <a:r>
              <a:rPr lang="en-US" sz="2400" dirty="0">
                <a:solidFill>
                  <a:schemeClr val="tx2"/>
                </a:solidFill>
              </a:rPr>
              <a:t>entity, public entity, academia</a:t>
            </a:r>
          </a:p>
          <a:p>
            <a:pPr lvl="1">
              <a:lnSpc>
                <a:spcPts val="3400"/>
              </a:lnSpc>
              <a:buFont typeface="Wingdings" charset="2"/>
              <a:buChar char="§"/>
            </a:pPr>
            <a:r>
              <a:rPr lang="en-US" b="1" dirty="0" smtClean="0"/>
              <a:t>9 </a:t>
            </a:r>
            <a:r>
              <a:rPr lang="en-US" b="1" dirty="0"/>
              <a:t>countries</a:t>
            </a:r>
            <a:r>
              <a:rPr lang="en-US" sz="2400" dirty="0">
                <a:solidFill>
                  <a:schemeClr val="tx2"/>
                </a:solidFill>
              </a:rPr>
              <a:t>: Finland, </a:t>
            </a:r>
            <a:r>
              <a:rPr lang="en-US" sz="2400" dirty="0" smtClean="0">
                <a:solidFill>
                  <a:schemeClr val="tx2"/>
                </a:solidFill>
              </a:rPr>
              <a:t>UK</a:t>
            </a:r>
            <a:r>
              <a:rPr lang="en-US" sz="2400" dirty="0">
                <a:solidFill>
                  <a:schemeClr val="tx2"/>
                </a:solidFill>
              </a:rPr>
              <a:t>, France, Germany</a:t>
            </a:r>
            <a:r>
              <a:rPr lang="en-US" sz="2400" dirty="0" smtClean="0">
                <a:solidFill>
                  <a:schemeClr val="tx2"/>
                </a:solidFill>
              </a:rPr>
              <a:t>, </a:t>
            </a:r>
            <a:r>
              <a:rPr lang="en-US" sz="2400" dirty="0">
                <a:solidFill>
                  <a:schemeClr val="tx2"/>
                </a:solidFill>
              </a:rPr>
              <a:t>Italy, Greece, </a:t>
            </a:r>
            <a:r>
              <a:rPr lang="en-US" sz="2400" dirty="0" smtClean="0">
                <a:solidFill>
                  <a:schemeClr val="tx2"/>
                </a:solidFill>
              </a:rPr>
              <a:t>Czech Republic, Ireland and Spain</a:t>
            </a:r>
            <a:endParaRPr lang="en-US" sz="2400" dirty="0">
              <a:solidFill>
                <a:schemeClr val="tx2"/>
              </a:solidFill>
            </a:endParaRPr>
          </a:p>
          <a:p>
            <a:pPr lvl="1">
              <a:lnSpc>
                <a:spcPts val="3400"/>
              </a:lnSpc>
              <a:buFont typeface="Wingdings" charset="2"/>
              <a:buChar char="§"/>
            </a:pPr>
            <a:r>
              <a:rPr lang="en-US" b="1" dirty="0"/>
              <a:t>Coordinator:  </a:t>
            </a:r>
            <a:r>
              <a:rPr lang="en-US" b="1" dirty="0" smtClean="0"/>
              <a:t>                 Medtronic </a:t>
            </a:r>
            <a:r>
              <a:rPr lang="en-US" b="1" dirty="0" err="1"/>
              <a:t>Ibérica</a:t>
            </a:r>
            <a:endParaRPr lang="en-US" b="1" dirty="0"/>
          </a:p>
          <a:p>
            <a:pPr lvl="1">
              <a:lnSpc>
                <a:spcPts val="3400"/>
              </a:lnSpc>
              <a:buFont typeface="Wingdings" charset="2"/>
              <a:buChar char="§"/>
            </a:pPr>
            <a:r>
              <a:rPr lang="en-US" b="1" dirty="0"/>
              <a:t>25M€ total budget</a:t>
            </a:r>
          </a:p>
        </p:txBody>
      </p:sp>
    </p:spTree>
    <p:extLst>
      <p:ext uri="{BB962C8B-B14F-4D97-AF65-F5344CB8AC3E}">
        <p14:creationId xmlns:p14="http://schemas.microsoft.com/office/powerpoint/2010/main" val="611877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Divider Lt Std">
  <a:themeElements>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fontScheme name="Medtronic Font Theme">
      <a:majorFont>
        <a:latin typeface="Effra"/>
        <a:ea typeface=""/>
        <a:cs typeface=""/>
      </a:majorFont>
      <a:minorFont>
        <a:latin typeface="Effra"/>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t" anchorCtr="0"/>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marL="115888" indent="-115888">
          <a:lnSpc>
            <a:spcPts val="1900"/>
          </a:lnSpc>
          <a:buFont typeface="Wingdings" charset="2"/>
          <a:buChar char="§"/>
          <a:defRPr sz="1600" dirty="0" smtClean="0">
            <a:latin typeface="Effra"/>
            <a:cs typeface="Effra"/>
          </a:defRPr>
        </a:defPPr>
      </a:lstStyle>
    </a:txDef>
  </a:objectDefaults>
  <a:extraClrSchemeLst/>
</a:theme>
</file>

<file path=ppt/theme/theme2.xml><?xml version="1.0" encoding="utf-8"?>
<a:theme xmlns:a="http://schemas.openxmlformats.org/drawingml/2006/main" name="1_Title Divider Lt Std">
  <a:themeElements>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fontScheme name="Medtronic Font Theme">
      <a:majorFont>
        <a:latin typeface="Effra"/>
        <a:ea typeface=""/>
        <a:cs typeface=""/>
      </a:majorFont>
      <a:minorFont>
        <a:latin typeface="Effra"/>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t" anchorCtr="0"/>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marL="115888" indent="-115888">
          <a:lnSpc>
            <a:spcPts val="1900"/>
          </a:lnSpc>
          <a:buFont typeface="Wingdings" charset="2"/>
          <a:buChar char="§"/>
          <a:defRPr sz="1600" dirty="0" smtClean="0">
            <a:latin typeface="Effra"/>
            <a:cs typeface="Effra"/>
          </a:defRPr>
        </a:defPPr>
      </a:lstStyle>
    </a:txDef>
  </a:objectDefaults>
  <a:extraClrSchemeLst/>
</a:theme>
</file>

<file path=ppt/theme/theme3.xml><?xml version="1.0" encoding="utf-8"?>
<a:theme xmlns:a="http://schemas.openxmlformats.org/drawingml/2006/main" name="ACTIVAGE TEMPLATE">
  <a:themeElements>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fontScheme name="Medtronic Font Theme">
      <a:majorFont>
        <a:latin typeface="Effra"/>
        <a:ea typeface=""/>
        <a:cs typeface=""/>
      </a:majorFont>
      <a:minorFont>
        <a:latin typeface="Effra"/>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t" anchorCtr="0"/>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marL="115888" indent="-115888">
          <a:lnSpc>
            <a:spcPts val="1900"/>
          </a:lnSpc>
          <a:buFont typeface="Wingdings" charset="2"/>
          <a:buChar char="§"/>
          <a:defRPr sz="1600" dirty="0" smtClean="0">
            <a:latin typeface="Effra"/>
            <a:cs typeface="Effra"/>
          </a:defRPr>
        </a:defPPr>
      </a:lstStyle>
    </a:txDef>
  </a:objectDefaults>
  <a:extraClrSchemeLst/>
</a:theme>
</file>

<file path=ppt/theme/theme4.xml><?xml version="1.0" encoding="utf-8"?>
<a:theme xmlns:a="http://schemas.openxmlformats.org/drawingml/2006/main" name="LS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themeOverride>
</file>

<file path=ppt/theme/themeOverride2.xml><?xml version="1.0" encoding="utf-8"?>
<a:themeOverride xmlns:a="http://schemas.openxmlformats.org/drawingml/2006/main">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themeOverride>
</file>

<file path=ppt/theme/themeOverride3.xml><?xml version="1.0" encoding="utf-8"?>
<a:themeOverride xmlns:a="http://schemas.openxmlformats.org/drawingml/2006/main">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themeOverride>
</file>

<file path=docProps/app.xml><?xml version="1.0" encoding="utf-8"?>
<Properties xmlns="http://schemas.openxmlformats.org/officeDocument/2006/extended-properties" xmlns:vt="http://schemas.openxmlformats.org/officeDocument/2006/docPropsVTypes">
  <Template>ACTIVAGE TEMPLATE</Template>
  <TotalTime>2629</TotalTime>
  <Words>1489</Words>
  <Application>Microsoft Office PowerPoint</Application>
  <PresentationFormat>Personalizado</PresentationFormat>
  <Paragraphs>280</Paragraphs>
  <Slides>25</Slides>
  <Notes>13</Notes>
  <HiddenSlides>0</HiddenSlides>
  <MMClips>0</MMClips>
  <ScaleCrop>false</ScaleCrop>
  <HeadingPairs>
    <vt:vector size="6" baseType="variant">
      <vt:variant>
        <vt:lpstr>Fuentes usadas</vt:lpstr>
      </vt:variant>
      <vt:variant>
        <vt:i4>11</vt:i4>
      </vt:variant>
      <vt:variant>
        <vt:lpstr>Tema</vt:lpstr>
      </vt:variant>
      <vt:variant>
        <vt:i4>4</vt:i4>
      </vt:variant>
      <vt:variant>
        <vt:lpstr>Títulos de diapositiva</vt:lpstr>
      </vt:variant>
      <vt:variant>
        <vt:i4>25</vt:i4>
      </vt:variant>
    </vt:vector>
  </HeadingPairs>
  <TitlesOfParts>
    <vt:vector size="40" baseType="lpstr">
      <vt:lpstr>Simplifica</vt:lpstr>
      <vt:lpstr>Symbol</vt:lpstr>
      <vt:lpstr>Arial</vt:lpstr>
      <vt:lpstr>Verdana</vt:lpstr>
      <vt:lpstr>Calibri</vt:lpstr>
      <vt:lpstr>Times New Roman</vt:lpstr>
      <vt:lpstr>Lucida Grande</vt:lpstr>
      <vt:lpstr>MS Gothic</vt:lpstr>
      <vt:lpstr>Wingdings</vt:lpstr>
      <vt:lpstr>Effra Light</vt:lpstr>
      <vt:lpstr>Effra</vt:lpstr>
      <vt:lpstr>Title Divider Lt Std</vt:lpstr>
      <vt:lpstr>1_Title Divider Lt Std</vt:lpstr>
      <vt:lpstr>ACTIVAGE TEMPLATE</vt:lpstr>
      <vt:lpstr>LST Template</vt:lpstr>
      <vt:lpstr>Presentación de PowerPoint</vt:lpstr>
      <vt:lpstr>Towards and iot enabled society</vt:lpstr>
      <vt:lpstr>Internet of Things “Bill of Rights”    Proposed by Pachube in 2011</vt:lpstr>
      <vt:lpstr>The Burden of Chronic Diseases</vt:lpstr>
      <vt:lpstr>Effective and Efficient Models of Care</vt:lpstr>
      <vt:lpstr>National Health System Scenarios</vt:lpstr>
      <vt:lpstr>horizon2020</vt:lpstr>
      <vt:lpstr>Joining two domains</vt:lpstr>
      <vt:lpstr>ACTIVAGE consortium</vt:lpstr>
      <vt:lpstr>Value Proposition</vt:lpstr>
      <vt:lpstr>Background</vt:lpstr>
      <vt:lpstr>Vision</vt:lpstr>
      <vt:lpstr>Evidence</vt:lpstr>
      <vt:lpstr>Allignement with AIOTI WG5</vt:lpstr>
      <vt:lpstr>Activage Reference Use cases</vt:lpstr>
      <vt:lpstr>Use cases map distribution</vt:lpstr>
      <vt:lpstr>The IoT Scenario (…is this iot?)</vt:lpstr>
      <vt:lpstr>The IOT SCENARIO (This is IoT!)</vt:lpstr>
      <vt:lpstr>The IOT SCENARIO (This is IoT!)</vt:lpstr>
      <vt:lpstr>Towards an IoT-AHA DATA MODEL</vt:lpstr>
      <vt:lpstr>Technological solution</vt:lpstr>
      <vt:lpstr>Presentación de PowerPoint</vt:lpstr>
      <vt:lpstr>Presentación de PowerPoint</vt:lpstr>
      <vt:lpstr>Presentación de PowerPoint</vt:lpstr>
      <vt:lpstr>Towards and iot enabled society</vt:lpstr>
    </vt:vector>
  </TitlesOfParts>
  <Company>Medtronic,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option 1 With photo</dc:title>
  <dc:creator>Manero Mijangos, Lidia</dc:creator>
  <cp:lastModifiedBy>Giuseppe Fico</cp:lastModifiedBy>
  <cp:revision>99</cp:revision>
  <cp:lastPrinted>2015-05-01T17:25:26Z</cp:lastPrinted>
  <dcterms:created xsi:type="dcterms:W3CDTF">2016-10-11T14:31:38Z</dcterms:created>
  <dcterms:modified xsi:type="dcterms:W3CDTF">2017-06-07T13:02:57Z</dcterms:modified>
</cp:coreProperties>
</file>